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arsayılan Bölüm" id="{E2D8121E-3876-4DB6-8D4F-0853498E80A2}">
          <p14:sldIdLst>
            <p14:sldId id="280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68"/>
            <p14:sldId id="271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9729"/>
    <a:srgbClr val="7F0F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7DD68E1-8734-47FD-9E99-266A2E477446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9263477-850E-45E2-BECC-B2F2D9F279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68E1-8734-47FD-9E99-266A2E477446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3477-850E-45E2-BECC-B2F2D9F279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68E1-8734-47FD-9E99-266A2E477446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3477-850E-45E2-BECC-B2F2D9F279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68E1-8734-47FD-9E99-266A2E477446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3477-850E-45E2-BECC-B2F2D9F279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68E1-8734-47FD-9E99-266A2E477446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3477-850E-45E2-BECC-B2F2D9F279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68E1-8734-47FD-9E99-266A2E477446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3477-850E-45E2-BECC-B2F2D9F2795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68E1-8734-47FD-9E99-266A2E477446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3477-850E-45E2-BECC-B2F2D9F2795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68E1-8734-47FD-9E99-266A2E477446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3477-850E-45E2-BECC-B2F2D9F279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68E1-8734-47FD-9E99-266A2E477446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3477-850E-45E2-BECC-B2F2D9F279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7DD68E1-8734-47FD-9E99-266A2E477446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9263477-850E-45E2-BECC-B2F2D9F279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7DD68E1-8734-47FD-9E99-266A2E477446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9263477-850E-45E2-BECC-B2F2D9F279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7DD68E1-8734-47FD-9E99-266A2E477446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9263477-850E-45E2-BECC-B2F2D9F2795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ntetli Kağıtlar\yatay\yatay_antetli_deger_simgeleri_hosgo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28"/>
            <a:ext cx="9144000" cy="6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Farklı Kültürler</a:t>
            </a:r>
            <a:endParaRPr lang="tr-TR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5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115616" y="980728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4-)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Aşağıdaki </a:t>
            </a: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ülkelerin hangisinde inek kutsal sayılıp dokunulmazlığı vardır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Çin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Amerika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Hindistan 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İskoçya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5122" name="Picture 2" descr="C:\Users\Sony\Desktop\imag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111500"/>
            <a:ext cx="2330524" cy="312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42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7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Cevap: C</a:t>
            </a:r>
            <a:endParaRPr lang="tr-TR" sz="7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4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59632" y="1052736"/>
            <a:ext cx="6912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5-)Aşağıdaki ülkelerin hangisinde yeni tanışılan birinin yanağından üç kez öpülür?</a:t>
            </a:r>
          </a:p>
          <a:p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Hollanda</a:t>
            </a:r>
          </a:p>
          <a:p>
            <a:pPr marL="34290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Belçika</a:t>
            </a:r>
          </a:p>
          <a:p>
            <a:pPr marL="34290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Avusturya</a:t>
            </a:r>
          </a:p>
          <a:p>
            <a:pPr marL="34290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Almanya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Sony\Desktop\images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5024"/>
            <a:ext cx="24482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94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91680" y="1100643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Cevap: B</a:t>
            </a:r>
            <a:endParaRPr lang="tr-TR" sz="7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3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800200"/>
          </a:xfrm>
        </p:spPr>
        <p:txBody>
          <a:bodyPr>
            <a:normAutofit/>
          </a:bodyPr>
          <a:lstStyle/>
          <a:p>
            <a:pPr algn="l"/>
            <a:r>
              <a:rPr lang="tr-TR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6-)Aşağıdaki ülkelerin hangisinin en </a:t>
            </a:r>
            <a:r>
              <a:rPr lang="tr-TR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önemli </a:t>
            </a:r>
            <a:r>
              <a:rPr lang="tr-TR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yemeklerinden biri </a:t>
            </a:r>
            <a:r>
              <a:rPr lang="tr-TR" sz="1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suşi</a:t>
            </a:r>
            <a:r>
              <a:rPr lang="tr-TR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olarak bilinen soslu çiğ </a:t>
            </a:r>
            <a:r>
              <a:rPr lang="tr-TR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balıktır?</a:t>
            </a:r>
            <a:br>
              <a:rPr lang="tr-TR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tr-TR" sz="18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tr-TR" sz="18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1398843" y="162880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Japonya</a:t>
            </a:r>
          </a:p>
          <a:p>
            <a:pPr marL="34290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Hindistan</a:t>
            </a:r>
          </a:p>
          <a:p>
            <a:pPr marL="34290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Çin</a:t>
            </a:r>
          </a:p>
          <a:p>
            <a:pPr marL="34290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Moğolistan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Sony\Desktop\images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3328" y="3573016"/>
            <a:ext cx="1892105" cy="268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64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907704" y="1124744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Cevap: A</a:t>
            </a:r>
            <a:endParaRPr lang="tr-TR" sz="7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403648" y="1052736"/>
            <a:ext cx="648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9-)Aşağıdaki </a:t>
            </a: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dinlerin hangisinde ibadet etmek için havraya gidilir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Müslümanlık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Hristiyanlık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Yahudilik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Hinduizm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/>
          </a:p>
        </p:txBody>
      </p:sp>
      <p:pic>
        <p:nvPicPr>
          <p:cNvPr id="9218" name="Picture 2" descr="C:\Users\Sony\Desktop\images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8610" y="3421633"/>
            <a:ext cx="2035299" cy="287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01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7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Cevap: C </a:t>
            </a:r>
            <a:endParaRPr lang="tr-TR" sz="7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6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59632" y="980728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10-)Aşağıdaki </a:t>
            </a: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dinlerin hangisinde çan ibadet vaktini belirlemek için çalınır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Hinduizm</a:t>
            </a:r>
          </a:p>
          <a:p>
            <a:pPr marL="342900" lvl="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Hristiyanlık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tr-TR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Mecusilik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Müslümanlık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10242" name="Picture 2" descr="C:\Users\Sony\Desktop\images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5312" y="3302860"/>
            <a:ext cx="2155179" cy="302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73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7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Cevap: B</a:t>
            </a:r>
            <a:endParaRPr lang="tr-TR" sz="7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0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2967335"/>
            <a:ext cx="7884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tr-T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259632" y="1268760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1-)Sağ alt tarafta </a:t>
            </a: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bulunan r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esim hangi ülkenin geleneksel kıyafetidir? </a:t>
            </a:r>
            <a:b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A. Meksika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B. Japonya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C. Çin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D. Arabistan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ony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1821" y="2708920"/>
            <a:ext cx="1710278" cy="31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87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59632" y="1124744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11-)Aşağıdaki </a:t>
            </a: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dinlerin hangisinde ibadet yerine girerken ayakkabılar çıkarılır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Yahudilik</a:t>
            </a:r>
          </a:p>
          <a:p>
            <a:pPr marL="342900" lvl="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Hristiyanlık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Müslümanlık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Hinduizm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11266" name="Picture 2" descr="C:\Users\Sony\Desktop\images (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214312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72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7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Cevap: C</a:t>
            </a:r>
            <a:endParaRPr lang="tr-TR" sz="7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6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19672" y="1100343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12-)Aşağıdaki </a:t>
            </a: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dinlerin hangisinde Pazar günü kutsal sayılıp ibadet edilir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Yahudilik</a:t>
            </a:r>
          </a:p>
          <a:p>
            <a:pPr marL="342900" lvl="0" indent="-342900">
              <a:buFont typeface="+mj-lt"/>
              <a:buAutoNum type="alphaUcPeriod"/>
            </a:pP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Hristiyanlık</a:t>
            </a:r>
          </a:p>
          <a:p>
            <a:pPr marL="342900" lvl="0" indent="-342900">
              <a:buFont typeface="+mj-lt"/>
              <a:buAutoNum type="alphaUcPeriod"/>
            </a:pP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Müslümanlık</a:t>
            </a:r>
          </a:p>
          <a:p>
            <a:pPr marL="342900" lvl="0" indent="-342900">
              <a:buFont typeface="+mj-lt"/>
              <a:buAutoNum type="alphaUcPeriod"/>
            </a:pP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Hinduizm</a:t>
            </a:r>
          </a:p>
          <a:p>
            <a:endParaRPr lang="tr-TR" dirty="0"/>
          </a:p>
        </p:txBody>
      </p:sp>
      <p:pic>
        <p:nvPicPr>
          <p:cNvPr id="12290" name="Picture 2" descr="C:\Users\Sony\Desktop\images (1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17032"/>
            <a:ext cx="178117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9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7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Cevap: B</a:t>
            </a:r>
            <a:endParaRPr lang="tr-TR" sz="7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383059" y="4509120"/>
            <a:ext cx="29119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  <a:cs typeface="Aharoni" pitchFamily="2" charset="-79"/>
              </a:rPr>
              <a:t>SON</a:t>
            </a:r>
            <a:endParaRPr lang="tr-TR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ency FB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8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115616" y="1124744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Cevap: C</a:t>
            </a:r>
            <a:endParaRPr lang="tr-TR" sz="7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8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59632" y="916688"/>
            <a:ext cx="6120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2-)Aşağıdaki </a:t>
            </a: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ülkelerin hangisinde  </a:t>
            </a:r>
            <a:r>
              <a:rPr lang="tr-TR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noodle</a:t>
            </a: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yerken 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höpürdetmek </a:t>
            </a: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ayıp sayılmaz, tersine ne kadar höpürdetirseniz o kadar lezzetli olduğunu ifade eder 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tr-TR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Çin</a:t>
            </a:r>
          </a:p>
          <a:p>
            <a:pPr marL="342900" lvl="0" indent="-342900">
              <a:buFont typeface="+mj-lt"/>
              <a:buAutoNum type="alphaUcPeriod"/>
            </a:pP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Amerika</a:t>
            </a:r>
          </a:p>
          <a:p>
            <a:pPr marL="342900" lvl="0" indent="-342900">
              <a:buFont typeface="+mj-lt"/>
              <a:buAutoNum type="alphaUcPeriod"/>
            </a:pP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Hindistan</a:t>
            </a:r>
          </a:p>
          <a:p>
            <a:pPr marL="342900" lvl="0" indent="-342900">
              <a:buFont typeface="+mj-lt"/>
              <a:buAutoNum type="alphaUcPeriod"/>
            </a:pP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İskoçya</a:t>
            </a:r>
          </a:p>
          <a:p>
            <a:endParaRPr lang="tr-TR" dirty="0"/>
          </a:p>
        </p:txBody>
      </p:sp>
      <p:pic>
        <p:nvPicPr>
          <p:cNvPr id="2050" name="Picture 2" descr="C:\Users\Sony\Desktop\timthu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2011"/>
            <a:ext cx="2347714" cy="274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74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403648" y="1052736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Cevap: A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Noodle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Çin Eriştesi yada 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Çin </a:t>
            </a: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makarnası, evde makarna gibi sevilerek yapılır ama daha farklı soslar katılarak ekstra bir hava 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katılır.</a:t>
            </a: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1875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59632" y="980728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Aşağıdaki ülkelerin hangisinde kız ailesi erkek ailesine başlık parası 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verir?</a:t>
            </a:r>
          </a:p>
          <a:p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Arabistan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Çin 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Hindistan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Türkiye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3074" name="Picture 2" descr="C:\Users\Sony\Desktop\ind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9" y="3260724"/>
            <a:ext cx="2269256" cy="297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7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Cevap: C</a:t>
            </a:r>
            <a:endParaRPr lang="tr-TR" sz="7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7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331640" y="1268760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3-)Aşağıdaki </a:t>
            </a: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ülkelerin hangisinde özel günlerde kadın ve erkek </a:t>
            </a:r>
            <a:r>
              <a:rPr lang="tr-TR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kilt</a:t>
            </a: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giyer? (</a:t>
            </a:r>
            <a:r>
              <a:rPr lang="tr-TR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Kilt</a:t>
            </a: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Ekoseli etek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Yunanistan 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Hollanda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Almanya 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İskoçya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4098" name="Picture 2" descr="C:\Users\Sony\Desktop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2143125" cy="271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58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7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Cevap: D</a:t>
            </a:r>
            <a:endParaRPr lang="tr-TR" sz="7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9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rkl² K³lt³rler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Farkl² K³lt³rler</Template>
  <TotalTime>0</TotalTime>
  <Words>211</Words>
  <Application>Microsoft Office PowerPoint</Application>
  <PresentationFormat>Ekran Gösterisi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Farkl² K³lt³rler</vt:lpstr>
      <vt:lpstr>Farklı Kültürler</vt:lpstr>
      <vt:lpstr>Slayt 2</vt:lpstr>
      <vt:lpstr>Slayt 3</vt:lpstr>
      <vt:lpstr>Slayt 4</vt:lpstr>
      <vt:lpstr>Slayt 5</vt:lpstr>
      <vt:lpstr>Slayt 6</vt:lpstr>
      <vt:lpstr>Cevap: C</vt:lpstr>
      <vt:lpstr>Slayt 8</vt:lpstr>
      <vt:lpstr>Cevap: D</vt:lpstr>
      <vt:lpstr>Slayt 10</vt:lpstr>
      <vt:lpstr>Cevap: C</vt:lpstr>
      <vt:lpstr>Slayt 12</vt:lpstr>
      <vt:lpstr>Slayt 13</vt:lpstr>
      <vt:lpstr>6-)Aşağıdaki ülkelerin hangisinin en önemli yemeklerinden biri suşi olarak bilinen soslu çiğ balıktır?  </vt:lpstr>
      <vt:lpstr>Slayt 15</vt:lpstr>
      <vt:lpstr>Slayt 16</vt:lpstr>
      <vt:lpstr>Cevap: C </vt:lpstr>
      <vt:lpstr>Slayt 18</vt:lpstr>
      <vt:lpstr>Cevap: B</vt:lpstr>
      <vt:lpstr>Slayt 20</vt:lpstr>
      <vt:lpstr>Cevap: C</vt:lpstr>
      <vt:lpstr>Slayt 22</vt:lpstr>
      <vt:lpstr>Cevap: 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Farklı Kültürler</dc:title>
  <dc:creator>admin</dc:creator>
  <cp:lastModifiedBy>admin</cp:lastModifiedBy>
  <cp:revision>1</cp:revision>
  <dcterms:created xsi:type="dcterms:W3CDTF">2013-11-18T09:23:10Z</dcterms:created>
  <dcterms:modified xsi:type="dcterms:W3CDTF">2013-11-18T09:23:19Z</dcterms:modified>
</cp:coreProperties>
</file>