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1" r:id="rId14"/>
    <p:sldId id="272" r:id="rId1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8C684"/>
    <a:srgbClr val="FFCC66"/>
    <a:srgbClr val="CC9900"/>
    <a:srgbClr val="CC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7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06AF8-3FC3-4E70-BEE6-2D1FA7524E17}" type="datetimeFigureOut">
              <a:rPr lang="tr-TR" smtClean="0"/>
              <a:pPr/>
              <a:t>18.11.2013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C8A67-E7EB-43F4-9326-6289851FB20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407922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Benim için dünyada en büyük ödül, ulusumun en ufak bir değerbilirliği ve güler yüzlülüğüdür.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C8A67-E7EB-43F4-9326-6289851FB20C}" type="slidenum">
              <a:rPr lang="tr-TR" smtClean="0"/>
              <a:pPr/>
              <a:t>2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 Üçgen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grpSp>
        <p:nvGrpSpPr>
          <p:cNvPr id="2" name="1 Grup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Serbest Form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Serbest Form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Serbest Form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Düz Bağlayıcı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5AEACAA-8000-4AE9-92D4-A080FAE2B63F}" type="datetimeFigureOut">
              <a:rPr lang="tr-TR" smtClean="0"/>
              <a:pPr/>
              <a:t>18.11.2013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57F7D45-B840-46BA-A691-59B736D3AB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AEACAA-8000-4AE9-92D4-A080FAE2B63F}" type="datetimeFigureOut">
              <a:rPr lang="tr-TR" smtClean="0"/>
              <a:pPr/>
              <a:t>18.11.2013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7F7D45-B840-46BA-A691-59B736D3AB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AEACAA-8000-4AE9-92D4-A080FAE2B63F}" type="datetimeFigureOut">
              <a:rPr lang="tr-TR" smtClean="0"/>
              <a:pPr/>
              <a:t>18.11.2013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7F7D45-B840-46BA-A691-59B736D3AB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AEACAA-8000-4AE9-92D4-A080FAE2B63F}" type="datetimeFigureOut">
              <a:rPr lang="tr-TR" smtClean="0"/>
              <a:pPr/>
              <a:t>18.11.2013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7F7D45-B840-46BA-A691-59B736D3AB7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AEACAA-8000-4AE9-92D4-A080FAE2B63F}" type="datetimeFigureOut">
              <a:rPr lang="tr-TR" smtClean="0"/>
              <a:pPr/>
              <a:t>18.11.2013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7F7D45-B840-46BA-A691-59B736D3AB7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Köşeli Çift Ayraç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Köşeli Çift Ayraç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AEACAA-8000-4AE9-92D4-A080FAE2B63F}" type="datetimeFigureOut">
              <a:rPr lang="tr-TR" smtClean="0"/>
              <a:pPr/>
              <a:t>18.11.2013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7F7D45-B840-46BA-A691-59B736D3AB7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AEACAA-8000-4AE9-92D4-A080FAE2B63F}" type="datetimeFigureOut">
              <a:rPr lang="tr-TR" smtClean="0"/>
              <a:pPr/>
              <a:t>18.11.2013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7F7D45-B840-46BA-A691-59B736D3AB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AEACAA-8000-4AE9-92D4-A080FAE2B63F}" type="datetimeFigureOut">
              <a:rPr lang="tr-TR" smtClean="0"/>
              <a:pPr/>
              <a:t>18.11.2013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7F7D45-B840-46BA-A691-59B736D3AB7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AEACAA-8000-4AE9-92D4-A080FAE2B63F}" type="datetimeFigureOut">
              <a:rPr lang="tr-TR" smtClean="0"/>
              <a:pPr/>
              <a:t>18.11.2013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7F7D45-B840-46BA-A691-59B736D3AB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5AEACAA-8000-4AE9-92D4-A080FAE2B63F}" type="datetimeFigureOut">
              <a:rPr lang="tr-TR" smtClean="0"/>
              <a:pPr/>
              <a:t>18.11.2013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7F7D45-B840-46BA-A691-59B736D3AB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5AEACAA-8000-4AE9-92D4-A080FAE2B63F}" type="datetimeFigureOut">
              <a:rPr lang="tr-TR" smtClean="0"/>
              <a:pPr/>
              <a:t>18.11.2013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57F7D45-B840-46BA-A691-59B736D3AB7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Serbest Form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Dik Üçgen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Düz Bağlayıcı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Köşeli Çift Ayraç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Köşeli Çift Ayraç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Serbest Form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Serbest Form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Dik Üçgen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Düz Bağlayıcı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5AEACAA-8000-4AE9-92D4-A080FAE2B63F}" type="datetimeFigureOut">
              <a:rPr lang="tr-TR" smtClean="0"/>
              <a:pPr/>
              <a:t>18.11.2013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57F7D45-B840-46BA-A691-59B736D3AB7F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90" y="2704"/>
            <a:ext cx="91184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28676" y="2060848"/>
            <a:ext cx="7772400" cy="2385610"/>
          </a:xfrm>
        </p:spPr>
        <p:txBody>
          <a:bodyPr>
            <a:noAutofit/>
            <a:scene3d>
              <a:camera prst="orthographicFront"/>
              <a:lightRig rig="soft" dir="t"/>
            </a:scene3d>
            <a:sp3d extrusionH="57150" prstMaterial="softEdge">
              <a:bevelT w="25400" h="25400" prst="relaxedInset"/>
            </a:sp3d>
          </a:bodyPr>
          <a:lstStyle/>
          <a:p>
            <a:r>
              <a:rPr lang="tr-TR" sz="7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SAYGIYLA İLGİLİ ÖZDEYİŞLER</a:t>
            </a:r>
            <a:endParaRPr lang="tr-TR" sz="7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5652120" y="4797152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İlknur </a:t>
            </a:r>
            <a:r>
              <a:rPr lang="tr-TR" dirty="0" err="1" smtClean="0"/>
              <a:t>Eryiğit</a:t>
            </a:r>
            <a:r>
              <a:rPr lang="tr-TR" dirty="0" smtClean="0"/>
              <a:t> 2011 DEM </a:t>
            </a:r>
            <a:endParaRPr lang="tr-TR" dirty="0"/>
          </a:p>
        </p:txBody>
      </p:sp>
      <p:pic>
        <p:nvPicPr>
          <p:cNvPr id="7" name="özlü sözl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41341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9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4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9900"/>
            </a:gs>
            <a:gs pos="12000">
              <a:srgbClr val="FFCC66"/>
            </a:gs>
            <a:gs pos="30000">
              <a:schemeClr val="bg1"/>
            </a:gs>
            <a:gs pos="45000">
              <a:schemeClr val="bg1"/>
            </a:gs>
            <a:gs pos="77000">
              <a:srgbClr val="D8C684"/>
            </a:gs>
            <a:gs pos="100000">
              <a:srgbClr val="CC99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220072" y="1124744"/>
            <a:ext cx="3429024" cy="304324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tr-TR" sz="3200" b="1" dirty="0" smtClean="0"/>
              <a:t>  “Dostluktan </a:t>
            </a:r>
            <a:r>
              <a:rPr lang="tr-TR" sz="3200" b="1" dirty="0"/>
              <a:t>saygıyı kaldıran, onun en büyük süsünü kaldırmış </a:t>
            </a:r>
            <a:r>
              <a:rPr lang="tr-TR" sz="3200" b="1" dirty="0" smtClean="0"/>
              <a:t>olur.”</a:t>
            </a:r>
            <a:endParaRPr lang="tr-TR" sz="3200" b="1" dirty="0"/>
          </a:p>
        </p:txBody>
      </p:sp>
      <p:sp>
        <p:nvSpPr>
          <p:cNvPr id="4" name="3 Dikdörtgen"/>
          <p:cNvSpPr/>
          <p:nvPr/>
        </p:nvSpPr>
        <p:spPr>
          <a:xfrm>
            <a:off x="7164288" y="4653136"/>
            <a:ext cx="1479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/>
              <a:t>CİCERO</a:t>
            </a:r>
            <a:endParaRPr lang="tr-TR" sz="2400" b="1" dirty="0"/>
          </a:p>
        </p:txBody>
      </p:sp>
      <p:pic>
        <p:nvPicPr>
          <p:cNvPr id="16386" name="Picture 2" descr="http://hoocher.com/The_Philippics/Death_of_Cicero_Tw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4048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25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ages.gittigidiyor.com/3451/ATATURK-OGRETMEN-KONULU-KARTPOSTAL__34518028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8194" y="0"/>
            <a:ext cx="9232194" cy="6858000"/>
          </a:xfrm>
          <a:prstGeom prst="rect">
            <a:avLst/>
          </a:prstGeom>
          <a:noFill/>
        </p:spPr>
      </p:pic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260648"/>
            <a:ext cx="4287990" cy="154304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tr-TR" b="1" dirty="0" smtClean="0"/>
              <a:t>   “Dünyanın </a:t>
            </a:r>
            <a:r>
              <a:rPr lang="tr-TR" b="1" dirty="0"/>
              <a:t>her tarafında öğretmenler insan topluluğunun en fedakar ve saygıdeğer unsurlarıdır. </a:t>
            </a:r>
            <a:r>
              <a:rPr lang="tr-TR" b="1" dirty="0" smtClean="0"/>
              <a:t>”</a:t>
            </a:r>
            <a:endParaRPr lang="tr-TR" b="1" dirty="0"/>
          </a:p>
        </p:txBody>
      </p:sp>
      <p:sp>
        <p:nvSpPr>
          <p:cNvPr id="4" name="3 Dikdörtgen"/>
          <p:cNvSpPr/>
          <p:nvPr/>
        </p:nvSpPr>
        <p:spPr>
          <a:xfrm>
            <a:off x="6372200" y="836712"/>
            <a:ext cx="1944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chemeClr val="bg1"/>
                </a:solidFill>
              </a:rPr>
              <a:t> K.ATATÜRK</a:t>
            </a:r>
            <a:endParaRPr lang="tr-TR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15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ersninja.com/wp-content/uploads/2011/09/goeth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3211"/>
          </a:xfrm>
          <a:prstGeom prst="rect">
            <a:avLst/>
          </a:prstGeom>
          <a:noFill/>
        </p:spPr>
      </p:pic>
      <p:sp>
        <p:nvSpPr>
          <p:cNvPr id="4" name="3 İçerik Yer Tutucusu"/>
          <p:cNvSpPr>
            <a:spLocks noGrp="1"/>
          </p:cNvSpPr>
          <p:nvPr>
            <p:ph idx="1"/>
          </p:nvPr>
        </p:nvSpPr>
        <p:spPr>
          <a:xfrm>
            <a:off x="0" y="5000612"/>
            <a:ext cx="8858280" cy="15967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r-T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“Eski </a:t>
            </a:r>
            <a:r>
              <a:rPr lang="tr-TR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bir yasadır</a:t>
            </a:r>
            <a:r>
              <a:rPr lang="tr-T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:</a:t>
            </a:r>
          </a:p>
          <a:p>
            <a:pPr>
              <a:buNone/>
            </a:pPr>
            <a:r>
              <a:rPr lang="tr-T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Susuyorum </a:t>
            </a:r>
            <a:r>
              <a:rPr lang="tr-TR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ve saygı </a:t>
            </a:r>
            <a:r>
              <a:rPr lang="tr-T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duyuyorum"</a:t>
            </a:r>
            <a:endParaRPr lang="tr-T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7286644" y="2500306"/>
            <a:ext cx="1603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GOETHE</a:t>
            </a:r>
            <a:endParaRPr lang="tr-TR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17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3gistanbul.com/img/etkinlik/mevla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-108520" y="116632"/>
            <a:ext cx="3786214" cy="17859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tr-TR" dirty="0" smtClean="0">
                <a:solidFill>
                  <a:schemeClr val="bg2"/>
                </a:solidFill>
              </a:rPr>
              <a:t>“</a:t>
            </a:r>
            <a:r>
              <a:rPr lang="tr-TR" sz="2800" dirty="0" smtClean="0">
                <a:solidFill>
                  <a:schemeClr val="bg2"/>
                </a:solidFill>
              </a:rPr>
              <a:t> Her şey incelikten kırılır, insan ise kabalıktan kırılır.”</a:t>
            </a:r>
            <a:endParaRPr lang="tr-TR" dirty="0">
              <a:solidFill>
                <a:schemeClr val="bg2"/>
              </a:solidFill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6786578" y="4643446"/>
            <a:ext cx="2000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MEVLANA</a:t>
            </a:r>
            <a:endParaRPr lang="tr-TR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37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www.nkfu.com/foto/ay-resimleri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71472" y="4857760"/>
            <a:ext cx="7901014" cy="1900238"/>
          </a:xfrm>
        </p:spPr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chemeClr val="bg2"/>
                </a:solidFill>
              </a:rPr>
              <a:t>   “Küçüklerimize </a:t>
            </a:r>
            <a:r>
              <a:rPr lang="tr-TR" b="1" dirty="0">
                <a:solidFill>
                  <a:schemeClr val="bg2"/>
                </a:solidFill>
              </a:rPr>
              <a:t>merh</a:t>
            </a:r>
            <a:r>
              <a:rPr lang="tr-TR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ame</a:t>
            </a:r>
            <a:r>
              <a:rPr lang="tr-TR" b="1" dirty="0">
                <a:solidFill>
                  <a:schemeClr val="bg2"/>
                </a:solidFill>
              </a:rPr>
              <a:t>t etmeyen ve büyüklerimize saygı göstermeyen bizden </a:t>
            </a:r>
            <a:r>
              <a:rPr lang="tr-TR" b="1" dirty="0" smtClean="0">
                <a:solidFill>
                  <a:schemeClr val="bg2"/>
                </a:solidFill>
              </a:rPr>
              <a:t>değildir.”</a:t>
            </a:r>
            <a:endParaRPr lang="tr-TR" dirty="0">
              <a:solidFill>
                <a:schemeClr val="bg2"/>
              </a:solidFill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5286380" y="4286256"/>
            <a:ext cx="21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chemeClr val="bg2"/>
                </a:solidFill>
              </a:rPr>
              <a:t>Hz Muhammed (sav)</a:t>
            </a:r>
            <a:endParaRPr lang="tr-TR" dirty="0">
              <a:solidFill>
                <a:schemeClr val="bg2"/>
              </a:solidFill>
            </a:endParaRPr>
          </a:p>
        </p:txBody>
      </p:sp>
      <p:pic>
        <p:nvPicPr>
          <p:cNvPr id="1026" name="Picture 2" descr="http://www.canim.net/kart_resimleri/gul_resim/kimizi_gu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785794"/>
            <a:ext cx="8143932" cy="5715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293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50000"/>
              </a:schemeClr>
            </a:gs>
            <a:gs pos="50000">
              <a:schemeClr val="bg1">
                <a:lumMod val="9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364088" y="764704"/>
            <a:ext cx="3565630" cy="39501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   “</a:t>
            </a:r>
            <a:r>
              <a:rPr lang="tr-TR" sz="2800" dirty="0" smtClean="0"/>
              <a:t>Benim için dünyada en büyük ödül, ulusumun en ufak bir değerbilirliği ve güler yüzlülüğüdür.”</a:t>
            </a:r>
            <a:endParaRPr lang="tr-TR" dirty="0" smtClean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6516216" y="5733256"/>
            <a:ext cx="2328850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ATATÜRK</a:t>
            </a:r>
          </a:p>
        </p:txBody>
      </p:sp>
      <p:pic>
        <p:nvPicPr>
          <p:cNvPr id="24578" name="Picture 2" descr="http://www.egesegitim.com.tr/ataturk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5220072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shafe.co.uk/crystal/images/lshafe/Cicero_Bu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3 İçerik Yer Tutucusu"/>
          <p:cNvSpPr>
            <a:spLocks noGrp="1"/>
          </p:cNvSpPr>
          <p:nvPr>
            <p:ph idx="1"/>
          </p:nvPr>
        </p:nvSpPr>
        <p:spPr>
          <a:xfrm>
            <a:off x="1357290" y="4643446"/>
            <a:ext cx="6408712" cy="150019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r-TR" sz="3200" b="1" dirty="0" smtClean="0">
                <a:solidFill>
                  <a:srgbClr val="002060"/>
                </a:solidFill>
              </a:rPr>
              <a:t>  “ Saygı </a:t>
            </a:r>
            <a:r>
              <a:rPr lang="tr-TR" sz="3200" b="1" dirty="0">
                <a:solidFill>
                  <a:srgbClr val="002060"/>
                </a:solidFill>
              </a:rPr>
              <a:t>ve sevgi büyüklerle küçükler arasındaki uçurumu yok eden bir köprüdür</a:t>
            </a:r>
            <a:r>
              <a:rPr lang="tr-TR" sz="3200" b="1" dirty="0" smtClean="0">
                <a:solidFill>
                  <a:srgbClr val="002060"/>
                </a:solidFill>
              </a:rPr>
              <a:t>.”</a:t>
            </a:r>
            <a:r>
              <a:rPr lang="tr-TR" sz="3200" b="1" dirty="0">
                <a:solidFill>
                  <a:srgbClr val="002060"/>
                </a:solidFill>
              </a:rPr>
              <a:t/>
            </a:r>
            <a:br>
              <a:rPr lang="tr-TR" sz="3200" b="1" dirty="0">
                <a:solidFill>
                  <a:srgbClr val="002060"/>
                </a:solidFill>
              </a:rPr>
            </a:br>
            <a:endParaRPr lang="tr-TR" sz="3200" b="1" dirty="0">
              <a:solidFill>
                <a:srgbClr val="00206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7380312" y="6273225"/>
            <a:ext cx="1672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rgbClr val="0070C0"/>
                </a:solidFill>
              </a:rPr>
              <a:t>CİCERO</a:t>
            </a:r>
            <a:endParaRPr lang="tr-TR" sz="32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76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tile tx="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kalitelibilgiler.com/wp-content/uploads/2011/07/En-Guzel-Ataturk-Resiml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572132" y="2000240"/>
            <a:ext cx="3779912" cy="1800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r-TR" sz="4000" b="1" dirty="0" smtClean="0">
                <a:solidFill>
                  <a:schemeClr val="bg2"/>
                </a:solidFill>
              </a:rPr>
              <a:t>   “Saygı, </a:t>
            </a:r>
            <a:r>
              <a:rPr lang="tr-TR" sz="4000" b="1" dirty="0">
                <a:solidFill>
                  <a:schemeClr val="bg2"/>
                </a:solidFill>
              </a:rPr>
              <a:t>düzenin </a:t>
            </a:r>
            <a:r>
              <a:rPr lang="tr-TR" sz="4000" b="1" dirty="0" smtClean="0">
                <a:solidFill>
                  <a:schemeClr val="bg2"/>
                </a:solidFill>
              </a:rPr>
              <a:t>  anahtarıdır.”</a:t>
            </a:r>
            <a:endParaRPr lang="tr-TR" sz="4000" b="1" dirty="0">
              <a:solidFill>
                <a:schemeClr val="bg2"/>
              </a:solidFill>
            </a:endParaRPr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6516216" y="4509120"/>
            <a:ext cx="2328850" cy="8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ATATÜRK</a:t>
            </a:r>
          </a:p>
        </p:txBody>
      </p:sp>
    </p:spTree>
    <p:custDataLst>
      <p:tags r:id="rId1"/>
    </p:custDataLst>
  </p:cSld>
  <p:clrMapOvr>
    <a:masterClrMapping/>
  </p:clrMapOvr>
  <p:transition advTm="67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.americanpoems.com/emer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1868" y="285728"/>
            <a:ext cx="3816424" cy="3507302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tr-TR" sz="4000" b="1" dirty="0" smtClean="0">
                <a:solidFill>
                  <a:schemeClr val="bg2">
                    <a:lumMod val="75000"/>
                  </a:schemeClr>
                </a:solidFill>
              </a:rPr>
              <a:t>“Eğitim </a:t>
            </a:r>
            <a:r>
              <a:rPr lang="tr-TR" sz="4000" b="1" dirty="0">
                <a:solidFill>
                  <a:schemeClr val="bg2">
                    <a:lumMod val="75000"/>
                  </a:schemeClr>
                </a:solidFill>
              </a:rPr>
              <a:t>öğrencilere saygıyla başlar</a:t>
            </a:r>
            <a:r>
              <a:rPr lang="tr-TR" sz="4000" b="1" dirty="0" smtClean="0">
                <a:solidFill>
                  <a:schemeClr val="bg2">
                    <a:lumMod val="75000"/>
                  </a:schemeClr>
                </a:solidFill>
              </a:rPr>
              <a:t>.”</a:t>
            </a:r>
            <a:endParaRPr lang="tr-TR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>
          <a:xfrm>
            <a:off x="7164288" y="5013176"/>
            <a:ext cx="1643074" cy="714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EMERSON</a:t>
            </a:r>
          </a:p>
        </p:txBody>
      </p:sp>
    </p:spTree>
    <p:custDataLst>
      <p:tags r:id="rId1"/>
    </p:custDataLst>
  </p:cSld>
  <p:clrMapOvr>
    <a:masterClrMapping/>
  </p:clrMapOvr>
  <p:transition advTm="112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6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220072" y="1052736"/>
            <a:ext cx="3923928" cy="35095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3200" dirty="0" smtClean="0">
                <a:solidFill>
                  <a:srgbClr val="7030A0"/>
                </a:solidFill>
              </a:rPr>
              <a:t>   </a:t>
            </a:r>
            <a:r>
              <a:rPr lang="tr-TR" sz="3200" b="1" dirty="0" smtClean="0">
                <a:solidFill>
                  <a:srgbClr val="7030A0"/>
                </a:solidFill>
              </a:rPr>
              <a:t>“Oğul </a:t>
            </a:r>
            <a:r>
              <a:rPr lang="tr-TR" sz="3200" b="1" dirty="0">
                <a:solidFill>
                  <a:srgbClr val="7030A0"/>
                </a:solidFill>
              </a:rPr>
              <a:t>! Ananı, Atanı say ! Bereket büyüklerle beraberdir</a:t>
            </a:r>
            <a:r>
              <a:rPr lang="tr-TR" sz="3200" b="1" dirty="0" smtClean="0">
                <a:solidFill>
                  <a:srgbClr val="7030A0"/>
                </a:solidFill>
              </a:rPr>
              <a:t>.” </a:t>
            </a:r>
            <a:endParaRPr lang="tr-TR" sz="3200" b="1" dirty="0">
              <a:solidFill>
                <a:srgbClr val="7030A0"/>
              </a:solidFill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6444208" y="4221088"/>
            <a:ext cx="2664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rgbClr val="7030A0"/>
                </a:solidFill>
              </a:rPr>
              <a:t>Şeyh </a:t>
            </a:r>
            <a:r>
              <a:rPr lang="tr-TR" sz="2400" dirty="0" err="1" smtClean="0">
                <a:solidFill>
                  <a:srgbClr val="7030A0"/>
                </a:solidFill>
              </a:rPr>
              <a:t>Edebali</a:t>
            </a:r>
            <a:endParaRPr lang="tr-TR" sz="2400" dirty="0" smtClean="0">
              <a:solidFill>
                <a:srgbClr val="7030A0"/>
              </a:solidFill>
            </a:endParaRPr>
          </a:p>
          <a:p>
            <a:r>
              <a:rPr lang="tr-TR" sz="2400" dirty="0" smtClean="0">
                <a:solidFill>
                  <a:srgbClr val="7030A0"/>
                </a:solidFill>
              </a:rPr>
              <a:t>Osman Gazi’nin hocası</a:t>
            </a:r>
            <a:endParaRPr lang="tr-TR" sz="2400" dirty="0">
              <a:solidFill>
                <a:srgbClr val="7030A0"/>
              </a:solidFill>
            </a:endParaRPr>
          </a:p>
        </p:txBody>
      </p:sp>
      <p:pic>
        <p:nvPicPr>
          <p:cNvPr id="20482" name="Picture 2" descr="http://www.berkankaradag.com/wp-content/uploads/2010/11/seyh_edeba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76056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16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cemdavran.com.tr/wp-content/uploads/2009/01/eleanor_roosevelt_in_school_portrai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51520" y="4653136"/>
            <a:ext cx="7488832" cy="136815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tr-TR" sz="3200" b="1" dirty="0" smtClean="0">
                <a:solidFill>
                  <a:schemeClr val="accent2">
                    <a:lumMod val="75000"/>
                  </a:schemeClr>
                </a:solidFill>
              </a:rPr>
              <a:t>“Hiç </a:t>
            </a:r>
            <a:r>
              <a:rPr lang="tr-TR" sz="3200" b="1" dirty="0">
                <a:solidFill>
                  <a:schemeClr val="accent2">
                    <a:lumMod val="75000"/>
                  </a:schemeClr>
                </a:solidFill>
              </a:rPr>
              <a:t>kimse sizin izniniz olmada sizi küçük hissettiremez</a:t>
            </a:r>
            <a:r>
              <a:rPr lang="tr-TR" sz="3200" b="1" dirty="0" smtClean="0">
                <a:solidFill>
                  <a:schemeClr val="accent2">
                    <a:lumMod val="75000"/>
                  </a:schemeClr>
                </a:solidFill>
              </a:rPr>
              <a:t>.”</a:t>
            </a:r>
            <a:endParaRPr lang="tr-T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6156176" y="6021288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accent2">
                    <a:lumMod val="75000"/>
                  </a:schemeClr>
                </a:solidFill>
              </a:rPr>
              <a:t>E. </a:t>
            </a: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</a:rPr>
              <a:t>ROOSEVELT</a:t>
            </a:r>
            <a:endParaRPr lang="tr-T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15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111552" y="332656"/>
            <a:ext cx="4032448" cy="40324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r-TR" sz="3200" b="1" dirty="0" smtClean="0">
                <a:solidFill>
                  <a:schemeClr val="bg2">
                    <a:lumMod val="90000"/>
                  </a:schemeClr>
                </a:solidFill>
              </a:rPr>
              <a:t>  “En </a:t>
            </a:r>
            <a:r>
              <a:rPr lang="tr-TR" sz="3200" b="1" dirty="0">
                <a:solidFill>
                  <a:schemeClr val="bg2">
                    <a:lumMod val="90000"/>
                  </a:schemeClr>
                </a:solidFill>
              </a:rPr>
              <a:t>insani davranış, bir insanın utanılacak duruma düşmesini önlemektir</a:t>
            </a:r>
            <a:r>
              <a:rPr lang="tr-TR" sz="3200" b="1" dirty="0" smtClean="0">
                <a:solidFill>
                  <a:schemeClr val="bg2">
                    <a:lumMod val="90000"/>
                  </a:schemeClr>
                </a:solidFill>
              </a:rPr>
              <a:t>.”</a:t>
            </a:r>
            <a:endParaRPr lang="tr-TR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6588224" y="4941168"/>
            <a:ext cx="2072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NİETSCHE</a:t>
            </a:r>
            <a:endParaRPr lang="tr-TR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434" name="Picture 2" descr="http://upload.wikimedia.org/wikipedia/commons/thumb/2/23/Nietzsche1882.jpg/200px-Nietzsche18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92080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03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egitimbilimleri.net/files/2011/10/Dew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887416" y="4625752"/>
            <a:ext cx="5256584" cy="2232248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tr-TR" sz="3200" b="1" dirty="0" smtClean="0">
                <a:solidFill>
                  <a:srgbClr val="FFFF00"/>
                </a:solidFill>
              </a:rPr>
              <a:t>“Çocuklara</a:t>
            </a:r>
            <a:r>
              <a:rPr lang="tr-TR" sz="3200" b="1" dirty="0">
                <a:solidFill>
                  <a:srgbClr val="FFFF00"/>
                </a:solidFill>
              </a:rPr>
              <a:t>, saygıyı öğretmenin en iyi yolu: onlara saygı göstermektir</a:t>
            </a:r>
            <a:r>
              <a:rPr lang="tr-TR" sz="3200" b="1" dirty="0" smtClean="0">
                <a:solidFill>
                  <a:srgbClr val="FFFF00"/>
                </a:solidFill>
              </a:rPr>
              <a:t>.”</a:t>
            </a:r>
            <a:r>
              <a:rPr lang="tr-TR" sz="3200" b="1" dirty="0">
                <a:solidFill>
                  <a:srgbClr val="FFFF00"/>
                </a:solidFill>
              </a:rPr>
              <a:t> </a:t>
            </a:r>
          </a:p>
        </p:txBody>
      </p:sp>
      <p:sp>
        <p:nvSpPr>
          <p:cNvPr id="4" name="3 Metin kutusu"/>
          <p:cNvSpPr txBox="1"/>
          <p:nvPr/>
        </p:nvSpPr>
        <p:spPr>
          <a:xfrm>
            <a:off x="7812360" y="1844824"/>
            <a:ext cx="1331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 smtClean="0">
                <a:solidFill>
                  <a:schemeClr val="accent3">
                    <a:lumMod val="75000"/>
                  </a:schemeClr>
                </a:solidFill>
              </a:rPr>
              <a:t>JOHN DEWEY</a:t>
            </a:r>
            <a:endParaRPr lang="tr-T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21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5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5.8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7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ygı özlü sözler">
  <a:themeElements>
    <a:clrScheme name="Kalabalı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Kalabalı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Kalabalı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saygı özlü sözler</Template>
  <TotalTime>0</TotalTime>
  <Words>204</Words>
  <Application>Microsoft Office PowerPoint</Application>
  <PresentationFormat>Ekran Gösterisi (4:3)</PresentationFormat>
  <Paragraphs>32</Paragraphs>
  <Slides>14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5" baseType="lpstr">
      <vt:lpstr>saygı özlü sözler</vt:lpstr>
      <vt:lpstr>SAYGIYLA İLGİLİ ÖZDEYİŞLER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SAYGIYLA İLGİLİ ÖZDEYİŞLER</dc:title>
  <dc:creator>admin</dc:creator>
  <cp:lastModifiedBy>admin</cp:lastModifiedBy>
  <cp:revision>1</cp:revision>
  <dcterms:created xsi:type="dcterms:W3CDTF">2013-11-18T09:09:34Z</dcterms:created>
  <dcterms:modified xsi:type="dcterms:W3CDTF">2013-11-18T09:09:45Z</dcterms:modified>
</cp:coreProperties>
</file>