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06.12.2012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38455" y="1340768"/>
            <a:ext cx="7772400" cy="1020124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Alçakgönüllülük Analizi</a:t>
            </a:r>
            <a:br>
              <a:rPr lang="tr-TR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(Hikayeler İle)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890" y="2352977"/>
            <a:ext cx="3168352" cy="366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2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1800" b="1" u="sng" dirty="0">
                <a:latin typeface="Times New Roman" pitchFamily="18" charset="0"/>
                <a:cs typeface="Times New Roman" pitchFamily="18" charset="0"/>
              </a:rPr>
              <a:t>FARE  İLE  DEVE </a:t>
            </a:r>
            <a:endParaRPr lang="tr-TR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Çok eskiden, kendini beğenmiş şımarık bir fare ile, akıllı ve alçak gönüllü bir deve yaşardı.</a:t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Bir gün karşılaşıp arkadaş oldular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Fare:</a:t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-Sana kılavuzluk etmeliyim! dedi...Yularından çekip istediğim yere götürmeliyim!...</a:t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Deve arkadaşının küstahça teklifine razı oldu. Bir süre gittikten sonra küçük bir dere kenarına ulaştılar.</a:t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Devenin diz kapaklarına bile ulaşmayan su, Fare için uçsuz bucaksız bir deniz gibiydi...</a:t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-Ben buradan geçemem diye fısıldadı korkuyla...</a:t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Deve:-Ne bekliyorsun? diye çıkıştı. Kılavuz önden gider, dal bakalım suya...</a:t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-Ama... diye kekeledi Fare, görmüyor musun su çok derin? </a:t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Fare mahcup olmuş, boyundan büyük işlere giriştiği için kıpkırmızı kesilmişti...</a:t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-Sizin için küçük ama, bana göre çok büyük bir su....diye inledi. Ben artık kılavuz olmaktan vazgeçiyorum. Keşke daha önceden düşünseydim de boyumdan büyük işlere girişmeseydim.</a:t>
            </a:r>
            <a:br>
              <a:rPr lang="tr-T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-Evet, dedi Deve, yumuşak bir sesle, herkes kendi haddini bilmeli ve asla aldatıcı gurura kapılmamalı...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95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tr-TR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SİZCE </a:t>
            </a:r>
          </a:p>
          <a:p>
            <a:pPr marL="0" indent="0" algn="ctr">
              <a:buNone/>
            </a:pPr>
            <a:endParaRPr lang="tr-TR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farenin teklifini neden kabul etti?</a:t>
            </a:r>
          </a:p>
          <a:p>
            <a:pPr marL="0" indent="0">
              <a:buNone/>
            </a:pP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Fare hata yaptığını anladı mı?</a:t>
            </a:r>
          </a:p>
          <a:p>
            <a:pPr marL="0" indent="0">
              <a:buNone/>
            </a:pP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Fare aynı hatayı tekrar yapacak mı? Neden?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 descr="C:\Users\WINDOWS 7\AppData\Local\Microsoft\Windows\Temporary Internet Files\Content.IE5\55MEFHG8\MC90033026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96" y="944774"/>
            <a:ext cx="266380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WINDOWS 7\Desktop\fa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29200"/>
            <a:ext cx="1412895" cy="139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tr-TR" b="1" u="sng" dirty="0">
                <a:latin typeface="Times New Roman" pitchFamily="18" charset="0"/>
                <a:cs typeface="Times New Roman" pitchFamily="18" charset="0"/>
              </a:rPr>
              <a:t>BİLGİN İLE </a:t>
            </a: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KAYIKÇI</a:t>
            </a: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Kendini beğenmiş bir gramer (nahiv) bilgini, boğazdan karşıya geçmek için bir kayık kiraladı ve kurumla oturdu yerine. 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Kayıkçı, olgun ve alçak gönüllü bir insandı. Hiç ses çıkarmadan küreklere asılıyor, yolcusunu sağ salim karşıya geçirmek ve üç beş kuruş kazanmak istiyordu.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Denizin orta yerine geldikleri sırada Bilgin küçümser bir eda içinde sordu: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-Sen hiç gramer okudun mu?..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Dil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biliminden anlar mısın?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Kayıkçı: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-Hayır efendim dedi, ben cahil bir kayıkçıyım, dediğiniz şeylerden hiç anlamam.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-Vah vah dedi Bilgin, ömrünün yarısı boşa geçmiş!..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Böyle bir süre ilerledikten sonra rüzgar şiddetini artırmaya, dalgalar büyümeye başladı. Denizde fırtına çıkmış, Bilgin korkmaya başlamıştı.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Kayıkçı olağanüstü bir güçle kurtulmaya, sağ salim karşı kıyıya geçmeye çalışıyordu. Gördü ki artık kurtuluş ümidi yok, Bilgine dönüp sordu: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-Efendim, yüzme bilir misiniz?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Bilgin: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-Ne yazık ki bilmiyorum diye inledi.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O zaman kayıkçı: </a:t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>-Vah vah dedi, şimdi ömrünün hepsi boşa gidecek! Keşke gramer bileceğinize benim gibi yüzme bilseydiniz de canınızı kurtarsaydınız.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4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/>
          <a:lstStyle/>
          <a:p>
            <a:pPr marL="0" indent="0" algn="ctr">
              <a:buNone/>
            </a:pPr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SİZCE </a:t>
            </a:r>
          </a:p>
          <a:p>
            <a:pPr marL="0" indent="0" algn="ctr">
              <a:buNone/>
            </a:pPr>
            <a:endParaRPr lang="tr-TR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Cahil olmak ne demektir?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‘Gün olur devran döner’ ne demektir?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hikayede kim kibirli, kim 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alçakgönüllü? Neden? </a:t>
            </a:r>
          </a:p>
          <a:p>
            <a:pPr marL="0" inden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Kayıkçı, boğulmaması için bilgine 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yardım etti mi?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WINDOWS 7\AppData\Local\Microsoft\Windows\Temporary Internet Files\Content.IE5\5LUZUJY7\MC90002378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742" y="0"/>
            <a:ext cx="5143670" cy="812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80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791072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Tevazu devlerin anasıdır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. İnsan 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vadiden bakınca her şeyi büyük, zirveden bakınca ise küçücük görür.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G.K.CHESTERTON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WINDOWS 7\AppData\Local\Microsoft\Windows\Temporary Internet Files\Content.IE5\E9BT9FXJ\MC9004405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2420888"/>
            <a:ext cx="5112569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362408" y="6193279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Sevgiyle Kalın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30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125</Words>
  <Application>Microsoft Office PowerPoint</Application>
  <PresentationFormat>Ekran Gösterisi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Alçakgönüllülük Analizi (Hikayeler İle)</vt:lpstr>
      <vt:lpstr>PowerPoint Sunusu</vt:lpstr>
      <vt:lpstr>PowerPoint Sunusu</vt:lpstr>
      <vt:lpstr>PowerPoint Sunusu</vt:lpstr>
      <vt:lpstr>PowerPoint Sunusu</vt:lpstr>
      <vt:lpstr>Tevazu devlerin anasıdır. İnsan vadiden bakınca her şeyi büyük, zirveden bakınca ise küçücük görür.  G.K.CHESTERTON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Alçakgönüllülük Analizi</dc:title>
  <dc:creator>WINDOWS 7</dc:creator>
  <cp:lastModifiedBy>Zeynep's</cp:lastModifiedBy>
  <cp:revision>8</cp:revision>
  <dcterms:created xsi:type="dcterms:W3CDTF">2012-10-05T14:42:21Z</dcterms:created>
  <dcterms:modified xsi:type="dcterms:W3CDTF">2012-12-06T15:55:34Z</dcterms:modified>
</cp:coreProperties>
</file>