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alpha val="25000"/>
          </a:srgb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18.11.2013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520" y="-81390"/>
            <a:ext cx="9361040" cy="6939389"/>
          </a:xfrm>
          <a:prstGeom prst="rect">
            <a:avLst/>
          </a:prstGeom>
        </p:spPr>
      </p:pic>
      <p:sp>
        <p:nvSpPr>
          <p:cNvPr id="2" name="Başlık 1"/>
          <p:cNvSpPr>
            <a:spLocks noGrp="1"/>
          </p:cNvSpPr>
          <p:nvPr>
            <p:ph type="ctrTitle"/>
          </p:nvPr>
        </p:nvSpPr>
        <p:spPr>
          <a:xfrm>
            <a:off x="395536" y="1762921"/>
            <a:ext cx="3994212" cy="3935048"/>
          </a:xfrm>
        </p:spPr>
        <p:txBody>
          <a:bodyPr/>
          <a:lstStyle/>
          <a:p>
            <a:r>
              <a:rPr lang="tr-TR" dirty="0" smtClean="0"/>
              <a:t>BİRAZ DA BİZ ÖLELİM</a:t>
            </a:r>
            <a:endParaRPr lang="tr-TR" dirty="0"/>
          </a:p>
        </p:txBody>
      </p:sp>
      <p:pic>
        <p:nvPicPr>
          <p:cNvPr id="5" name="Resi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563660" y="1534201"/>
            <a:ext cx="3960440" cy="4392488"/>
          </a:xfrm>
          <a:prstGeom prst="rect">
            <a:avLst/>
          </a:prstGeom>
        </p:spPr>
      </p:pic>
      <p:sp>
        <p:nvSpPr>
          <p:cNvPr id="6" name="Metin kutusu 5"/>
          <p:cNvSpPr txBox="1"/>
          <p:nvPr/>
        </p:nvSpPr>
        <p:spPr>
          <a:xfrm>
            <a:off x="3349872" y="6283928"/>
            <a:ext cx="2660280" cy="400110"/>
          </a:xfrm>
          <a:prstGeom prst="rect">
            <a:avLst/>
          </a:prstGeom>
          <a:noFill/>
        </p:spPr>
        <p:txBody>
          <a:bodyPr wrap="none" rtlCol="0">
            <a:spAutoFit/>
          </a:bodyPr>
          <a:lstStyle/>
          <a:p>
            <a:r>
              <a:rPr lang="tr-TR" sz="2000" b="1" u="sng" dirty="0" smtClean="0"/>
              <a:t>Merve ÖZDEMİR - DEM</a:t>
            </a:r>
            <a:endParaRPr lang="tr-TR" sz="2000" b="1" u="sng" dirty="0"/>
          </a:p>
        </p:txBody>
      </p:sp>
    </p:spTree>
    <p:extLst>
      <p:ext uri="{BB962C8B-B14F-4D97-AF65-F5344CB8AC3E}">
        <p14:creationId xmlns:p14="http://schemas.microsoft.com/office/powerpoint/2010/main" xmlns="" val="306658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4546848" cy="5433467"/>
          </a:xfrm>
        </p:spPr>
        <p:txBody>
          <a:bodyPr>
            <a:normAutofit/>
          </a:bodyPr>
          <a:lstStyle/>
          <a:p>
            <a:pPr marL="0" indent="0" algn="just">
              <a:buNone/>
            </a:pPr>
            <a:r>
              <a:rPr lang="tr-TR" sz="2400" dirty="0" smtClean="0"/>
              <a:t>	Güneş gökyüzünde pırıl </a:t>
            </a:r>
            <a:r>
              <a:rPr lang="tr-TR" sz="2400" dirty="0" err="1" smtClean="0"/>
              <a:t>pırıl</a:t>
            </a:r>
            <a:r>
              <a:rPr lang="tr-TR" sz="2400" dirty="0" smtClean="0"/>
              <a:t> parlıyormuş. Haziran ve temmuz ayları geçmiş ve sıra yazın son ayı olan, ağustosa gelmiş. Hava çok sıcak ve bunaltıcıymış. Hiç rüzgar esmiyor, bir yaprak bile kıpırdamıyormuş.</a:t>
            </a:r>
          </a:p>
          <a:p>
            <a:pPr marL="0" indent="0" algn="just">
              <a:buNone/>
            </a:pPr>
            <a:r>
              <a:rPr lang="tr-TR" sz="2400" dirty="0"/>
              <a:t>	</a:t>
            </a:r>
            <a:r>
              <a:rPr lang="tr-TR" sz="2400" dirty="0" smtClean="0"/>
              <a:t>Öğle saatinde sıcaktan bunalan insanlar evlerine, ormandaki hayvanlar ise yuvalarına çekilmişler. Nasreddin Hoca da bahçesindeki söğüt ağaçları arasına kurduğu hamağa uzanmış, dinleniyormuş.</a:t>
            </a:r>
            <a:endParaRPr lang="tr-TR" sz="2400" dirty="0"/>
          </a:p>
        </p:txBody>
      </p:sp>
      <p:pic>
        <p:nvPicPr>
          <p:cNvPr id="2" name="Resim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220072" y="885823"/>
            <a:ext cx="3384376" cy="5207473"/>
          </a:xfrm>
          <a:prstGeom prst="rect">
            <a:avLst/>
          </a:prstGeom>
        </p:spPr>
      </p:pic>
    </p:spTree>
    <p:extLst>
      <p:ext uri="{BB962C8B-B14F-4D97-AF65-F5344CB8AC3E}">
        <p14:creationId xmlns:p14="http://schemas.microsoft.com/office/powerpoint/2010/main" xmlns="" val="75931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80728"/>
            <a:ext cx="8229600" cy="5433467"/>
          </a:xfrm>
        </p:spPr>
        <p:txBody>
          <a:bodyPr>
            <a:normAutofit/>
          </a:bodyPr>
          <a:lstStyle/>
          <a:p>
            <a:pPr marL="0" indent="0" algn="just">
              <a:buNone/>
            </a:pPr>
            <a:r>
              <a:rPr lang="tr-TR" dirty="0" smtClean="0"/>
              <a:t>	Dalları aşağı doğru sarkan söğüt ağacının gölgesi pek serinmiş. Ağacın irili ufaklı yemyeşil yapraklarla süslü dallarında kuşlar </a:t>
            </a:r>
            <a:r>
              <a:rPr lang="tr-TR" dirty="0" err="1" smtClean="0"/>
              <a:t>cik</a:t>
            </a:r>
            <a:r>
              <a:rPr lang="tr-TR" dirty="0" smtClean="0"/>
              <a:t> </a:t>
            </a:r>
            <a:r>
              <a:rPr lang="tr-TR" dirty="0" err="1" smtClean="0"/>
              <a:t>cik</a:t>
            </a:r>
            <a:r>
              <a:rPr lang="tr-TR" dirty="0" smtClean="0"/>
              <a:t> ötüyormuş. Nasreddin Hoca kuşların tatlı şarkısını dinlerken komşusunun kendisine seslendiğini duymuş.</a:t>
            </a:r>
          </a:p>
          <a:p>
            <a:pPr marL="0" indent="0" algn="just">
              <a:buNone/>
            </a:pPr>
            <a:r>
              <a:rPr lang="tr-TR" dirty="0"/>
              <a:t>	</a:t>
            </a:r>
            <a:r>
              <a:rPr lang="tr-TR" dirty="0" smtClean="0"/>
              <a:t>Uzandığı hamaktan doğrulmuş. Yoldan geçen komşusu,</a:t>
            </a:r>
          </a:p>
          <a:p>
            <a:pPr marL="0" indent="0" algn="just">
              <a:buNone/>
            </a:pPr>
            <a:r>
              <a:rPr lang="tr-TR" dirty="0" smtClean="0"/>
              <a:t>-Hocam, nasılsın, diye hatırını sormuş.</a:t>
            </a:r>
            <a:endParaRPr lang="tr-TR" dirty="0"/>
          </a:p>
        </p:txBody>
      </p:sp>
    </p:spTree>
    <p:extLst>
      <p:ext uri="{BB962C8B-B14F-4D97-AF65-F5344CB8AC3E}">
        <p14:creationId xmlns:p14="http://schemas.microsoft.com/office/powerpoint/2010/main" xmlns="" val="421893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0979" y="619014"/>
            <a:ext cx="5338936" cy="2520280"/>
          </a:xfrm>
        </p:spPr>
        <p:txBody>
          <a:bodyPr>
            <a:normAutofit fontScale="92500" lnSpcReduction="10000"/>
          </a:bodyPr>
          <a:lstStyle/>
          <a:p>
            <a:pPr marL="0" indent="0" algn="just">
              <a:buNone/>
            </a:pPr>
            <a:r>
              <a:rPr lang="tr-TR" dirty="0" smtClean="0"/>
              <a:t>Nasreddin Hoca,</a:t>
            </a:r>
          </a:p>
          <a:p>
            <a:pPr marL="0" indent="0" algn="just">
              <a:buNone/>
            </a:pPr>
            <a:r>
              <a:rPr lang="tr-TR" dirty="0" smtClean="0"/>
              <a:t>-Sağ ol komşum. Dinleniyorum, demiş. Sen nasılsın? Nereye gidiyorsun böyle?</a:t>
            </a:r>
          </a:p>
          <a:p>
            <a:pPr marL="0" indent="0" algn="just">
              <a:buNone/>
            </a:pPr>
            <a:r>
              <a:rPr lang="tr-TR" dirty="0" smtClean="0"/>
              <a:t>Komşusu,</a:t>
            </a:r>
          </a:p>
        </p:txBody>
      </p:sp>
      <p:sp>
        <p:nvSpPr>
          <p:cNvPr id="2" name="Metin kutusu 1"/>
          <p:cNvSpPr txBox="1"/>
          <p:nvPr/>
        </p:nvSpPr>
        <p:spPr>
          <a:xfrm>
            <a:off x="539552" y="3212976"/>
            <a:ext cx="7848872" cy="3385542"/>
          </a:xfrm>
          <a:prstGeom prst="rect">
            <a:avLst/>
          </a:prstGeom>
          <a:noFill/>
        </p:spPr>
        <p:txBody>
          <a:bodyPr wrap="square" rtlCol="0">
            <a:spAutoFit/>
          </a:bodyPr>
          <a:lstStyle/>
          <a:p>
            <a:pPr algn="just"/>
            <a:r>
              <a:rPr lang="tr-TR" sz="2800" dirty="0"/>
              <a:t>-Ben de iyiyim Hocam, demiş. Sabahtan beri dükkanda çalışıyorum. Sıcaktan bunaldım. Dün bizim hanım erik hoşafı kaynatmıştı. Serinlemek için hoşaf içmeye gidiyorum.</a:t>
            </a:r>
          </a:p>
          <a:p>
            <a:pPr algn="just"/>
            <a:r>
              <a:rPr lang="tr-TR" sz="2800" dirty="0"/>
              <a:t>Nasreddin Hoca,</a:t>
            </a:r>
          </a:p>
          <a:p>
            <a:pPr algn="just"/>
            <a:r>
              <a:rPr lang="tr-TR" sz="2800" dirty="0"/>
              <a:t>-İyi ediyorsun komşum, demiş. Ben de severim erik hoşafını. Bu havada da pek güzel gider doğrusu…</a:t>
            </a:r>
          </a:p>
          <a:p>
            <a:pPr algn="just"/>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56176" y="692697"/>
            <a:ext cx="2232248" cy="2372914"/>
          </a:xfrm>
          <a:prstGeom prst="rect">
            <a:avLst/>
          </a:prstGeom>
        </p:spPr>
      </p:pic>
    </p:spTree>
    <p:extLst>
      <p:ext uri="{BB962C8B-B14F-4D97-AF65-F5344CB8AC3E}">
        <p14:creationId xmlns:p14="http://schemas.microsoft.com/office/powerpoint/2010/main" xmlns="" val="421893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par>
                          <p:cTn id="20" fill="hold">
                            <p:stCondLst>
                              <p:cond delay="2000"/>
                            </p:stCondLst>
                            <p:childTnLst>
                              <p:par>
                                <p:cTn id="21" presetID="31"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fltVal val="0"/>
                                          </p:val>
                                        </p:tav>
                                        <p:tav tm="100000">
                                          <p:val>
                                            <p:strVal val="#ppt_w"/>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style.rotation</p:attrName>
                                        </p:attrNameLst>
                                      </p:cBhvr>
                                      <p:tavLst>
                                        <p:tav tm="0">
                                          <p:val>
                                            <p:fltVal val="90"/>
                                          </p:val>
                                        </p:tav>
                                        <p:tav tm="100000">
                                          <p:val>
                                            <p:fltVal val="0"/>
                                          </p:val>
                                        </p:tav>
                                      </p:tavLst>
                                    </p:anim>
                                    <p:animEffect transition="in" filter="fade">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6131024" cy="5760640"/>
          </a:xfrm>
        </p:spPr>
        <p:txBody>
          <a:bodyPr>
            <a:normAutofit fontScale="92500" lnSpcReduction="20000"/>
          </a:bodyPr>
          <a:lstStyle/>
          <a:p>
            <a:pPr marL="0" indent="0" algn="just">
              <a:buNone/>
            </a:pPr>
            <a:r>
              <a:rPr lang="tr-TR" dirty="0" smtClean="0"/>
              <a:t>-Hocam madem erik hoşafını seviyorsun, buyur misafirim ol, demiş komşusu. Şöyle buz da katarız içine; bir güzel içeriz.</a:t>
            </a:r>
          </a:p>
          <a:p>
            <a:pPr marL="0" indent="0" algn="just">
              <a:buNone/>
            </a:pPr>
            <a:r>
              <a:rPr lang="tr-TR" dirty="0"/>
              <a:t>	</a:t>
            </a:r>
            <a:r>
              <a:rPr lang="tr-TR" dirty="0" smtClean="0"/>
              <a:t>Bu davet Nasreddin Hoca’nın hoşuna gitmiş. Birlikte adamın evine gitmişler. Önce oturup biraz sohbet etmişler. Sonra adam erik hoşafını getirmek için içeriye gitmiş. Biraz sonra derince bir kabın içinde buzlu erik hoşafını getirmiş. Adamın elinde bir kepçe varmış. Nasreddin Hoca’ya da bir kaşık vermiş. Başlamışlar hoşafı içmeye…</a:t>
            </a:r>
            <a:endParaRPr lang="tr-TR" dirty="0"/>
          </a:p>
        </p:txBody>
      </p:sp>
      <p:pic>
        <p:nvPicPr>
          <p:cNvPr id="2" name="Resim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26796" y="476672"/>
            <a:ext cx="4434408" cy="5760640"/>
          </a:xfrm>
          <a:prstGeom prst="rect">
            <a:avLst/>
          </a:prstGeom>
        </p:spPr>
      </p:pic>
    </p:spTree>
    <p:extLst>
      <p:ext uri="{BB962C8B-B14F-4D97-AF65-F5344CB8AC3E}">
        <p14:creationId xmlns:p14="http://schemas.microsoft.com/office/powerpoint/2010/main" xmlns="" val="421893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par>
                          <p:cTn id="12" fill="hold">
                            <p:stCondLst>
                              <p:cond delay="4000"/>
                            </p:stCondLst>
                            <p:childTnLst>
                              <p:par>
                                <p:cTn id="13" presetID="6" presetClass="entr" presetSubtype="16"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7"/>
            <a:ext cx="8229600" cy="3096343"/>
          </a:xfrm>
        </p:spPr>
        <p:txBody>
          <a:bodyPr>
            <a:normAutofit fontScale="77500" lnSpcReduction="20000"/>
          </a:bodyPr>
          <a:lstStyle/>
          <a:p>
            <a:pPr marL="0" indent="0" algn="just">
              <a:buNone/>
            </a:pPr>
            <a:r>
              <a:rPr lang="tr-TR" dirty="0" smtClean="0"/>
              <a:t>	Ev sahibi kepçeyle hoşafı içtikçe,</a:t>
            </a:r>
          </a:p>
          <a:p>
            <a:pPr marL="0" indent="0" algn="just">
              <a:buNone/>
            </a:pPr>
            <a:r>
              <a:rPr lang="tr-TR" dirty="0" smtClean="0"/>
              <a:t>-Oh, öldümmm, diyormuş.</a:t>
            </a:r>
          </a:p>
          <a:p>
            <a:pPr marL="0" indent="0" algn="just">
              <a:buNone/>
            </a:pPr>
            <a:r>
              <a:rPr lang="tr-TR" dirty="0"/>
              <a:t>	</a:t>
            </a:r>
            <a:r>
              <a:rPr lang="tr-TR" dirty="0" smtClean="0"/>
              <a:t>Hoşafı kaşıkla içen Nasreddin Hoca’nın ise susuzluğu bir türlü geçmiyormuş. Zavallı Hoca, yutkuna yutkuna ev sahibine bakıyormuş. Ev sahibi ise kepçe kepçe hoşafı içmeye, içtikçe de «Oh, öldümmm…» demeye devam ediyormuş. Sonunda Nasreddin Hoca dayanamamış,</a:t>
            </a:r>
          </a:p>
          <a:p>
            <a:pPr marL="0" indent="0" algn="just">
              <a:buNone/>
            </a:pPr>
            <a:r>
              <a:rPr lang="tr-TR" dirty="0" smtClean="0"/>
              <a:t>-Yahu efendi! Şu kepçeyi ver de biraz da biz ölelim, demiş. </a:t>
            </a:r>
            <a:endParaRPr lang="tr-TR" dirty="0"/>
          </a:p>
        </p:txBody>
      </p:sp>
      <p:pic>
        <p:nvPicPr>
          <p:cNvPr id="2" name="Resim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3608" y="3573016"/>
            <a:ext cx="7056784" cy="2799224"/>
          </a:xfrm>
          <a:prstGeom prst="rect">
            <a:avLst/>
          </a:prstGeom>
        </p:spPr>
      </p:pic>
    </p:spTree>
    <p:extLst>
      <p:ext uri="{BB962C8B-B14F-4D97-AF65-F5344CB8AC3E}">
        <p14:creationId xmlns:p14="http://schemas.microsoft.com/office/powerpoint/2010/main" xmlns="" val="421893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childTnLst>
                          </p:cTn>
                        </p:par>
                        <p:par>
                          <p:cTn id="69" fill="hold">
                            <p:stCondLst>
                              <p:cond delay="2000"/>
                            </p:stCondLst>
                            <p:childTnLst>
                              <p:par>
                                <p:cTn id="70" presetID="26" presetClass="entr" presetSubtype="0" fill="hold" nodeType="afterEffect">
                                  <p:stCondLst>
                                    <p:cond delay="0"/>
                                  </p:stCondLst>
                                  <p:childTnLst>
                                    <p:set>
                                      <p:cBhvr>
                                        <p:cTn id="71" dur="1" fill="hold">
                                          <p:stCondLst>
                                            <p:cond delay="0"/>
                                          </p:stCondLst>
                                        </p:cTn>
                                        <p:tgtEl>
                                          <p:spTgt spid="2"/>
                                        </p:tgtEl>
                                        <p:attrNameLst>
                                          <p:attrName>style.visibility</p:attrName>
                                        </p:attrNameLst>
                                      </p:cBhvr>
                                      <p:to>
                                        <p:strVal val="visible"/>
                                      </p:to>
                                    </p:set>
                                    <p:animEffect transition="in" filter="wipe(down)">
                                      <p:cBhvr>
                                        <p:cTn id="72" dur="580">
                                          <p:stCondLst>
                                            <p:cond delay="0"/>
                                          </p:stCondLst>
                                        </p:cTn>
                                        <p:tgtEl>
                                          <p:spTgt spid="2"/>
                                        </p:tgtEl>
                                      </p:cBhvr>
                                    </p:animEffect>
                                    <p:anim calcmode="lin" valueType="num">
                                      <p:cBhvr>
                                        <p:cTn id="7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78" dur="26">
                                          <p:stCondLst>
                                            <p:cond delay="650"/>
                                          </p:stCondLst>
                                        </p:cTn>
                                        <p:tgtEl>
                                          <p:spTgt spid="2"/>
                                        </p:tgtEl>
                                      </p:cBhvr>
                                      <p:to x="100000" y="60000"/>
                                    </p:animScale>
                                    <p:animScale>
                                      <p:cBhvr>
                                        <p:cTn id="79" dur="166" decel="50000">
                                          <p:stCondLst>
                                            <p:cond delay="676"/>
                                          </p:stCondLst>
                                        </p:cTn>
                                        <p:tgtEl>
                                          <p:spTgt spid="2"/>
                                        </p:tgtEl>
                                      </p:cBhvr>
                                      <p:to x="100000" y="100000"/>
                                    </p:animScale>
                                    <p:animScale>
                                      <p:cBhvr>
                                        <p:cTn id="80" dur="26">
                                          <p:stCondLst>
                                            <p:cond delay="1312"/>
                                          </p:stCondLst>
                                        </p:cTn>
                                        <p:tgtEl>
                                          <p:spTgt spid="2"/>
                                        </p:tgtEl>
                                      </p:cBhvr>
                                      <p:to x="100000" y="80000"/>
                                    </p:animScale>
                                    <p:animScale>
                                      <p:cBhvr>
                                        <p:cTn id="81" dur="166" decel="50000">
                                          <p:stCondLst>
                                            <p:cond delay="1338"/>
                                          </p:stCondLst>
                                        </p:cTn>
                                        <p:tgtEl>
                                          <p:spTgt spid="2"/>
                                        </p:tgtEl>
                                      </p:cBhvr>
                                      <p:to x="100000" y="100000"/>
                                    </p:animScale>
                                    <p:animScale>
                                      <p:cBhvr>
                                        <p:cTn id="82" dur="26">
                                          <p:stCondLst>
                                            <p:cond delay="1642"/>
                                          </p:stCondLst>
                                        </p:cTn>
                                        <p:tgtEl>
                                          <p:spTgt spid="2"/>
                                        </p:tgtEl>
                                      </p:cBhvr>
                                      <p:to x="100000" y="90000"/>
                                    </p:animScale>
                                    <p:animScale>
                                      <p:cBhvr>
                                        <p:cTn id="83" dur="166" decel="50000">
                                          <p:stCondLst>
                                            <p:cond delay="1668"/>
                                          </p:stCondLst>
                                        </p:cTn>
                                        <p:tgtEl>
                                          <p:spTgt spid="2"/>
                                        </p:tgtEl>
                                      </p:cBhvr>
                                      <p:to x="100000" y="100000"/>
                                    </p:animScale>
                                    <p:animScale>
                                      <p:cBhvr>
                                        <p:cTn id="84" dur="26">
                                          <p:stCondLst>
                                            <p:cond delay="1808"/>
                                          </p:stCondLst>
                                        </p:cTn>
                                        <p:tgtEl>
                                          <p:spTgt spid="2"/>
                                        </p:tgtEl>
                                      </p:cBhvr>
                                      <p:to x="100000" y="95000"/>
                                    </p:animScale>
                                    <p:animScale>
                                      <p:cBhvr>
                                        <p:cTn id="8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4176464"/>
          </a:xfrm>
        </p:spPr>
        <p:txBody>
          <a:bodyPr/>
          <a:lstStyle/>
          <a:p>
            <a:pPr marL="0" indent="0">
              <a:buNone/>
            </a:pPr>
            <a:r>
              <a:rPr lang="tr-TR" dirty="0" smtClean="0"/>
              <a:t>	Komşusu Nasreddin Hoca’nın sözlerinden sonra yaptığı ayıbı fark etmiş. Hemen ona da bir kepçe getirmiş. Nasreddin Hoca gülümseyerek kepçeyi almış. İki komşu hoşafın kalanını kepçeleriyle doya doya içmişler. Nasreddin Hoca komşusuna teşekkür ederek evine dönmüş.</a:t>
            </a:r>
            <a:endParaRPr lang="tr-TR" dirty="0"/>
          </a:p>
        </p:txBody>
      </p:sp>
    </p:spTree>
    <p:extLst>
      <p:ext uri="{BB962C8B-B14F-4D97-AF65-F5344CB8AC3E}">
        <p14:creationId xmlns:p14="http://schemas.microsoft.com/office/powerpoint/2010/main" xmlns="" val="421893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iraz da Biz Öleli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Biraz da Biz Ölelim</Template>
  <TotalTime>0</TotalTime>
  <Words>106</Words>
  <Application>Microsoft Office PowerPoint</Application>
  <PresentationFormat>Ekran Gösterisi (4:3)</PresentationFormat>
  <Paragraphs>20</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Biraz da Biz Ölelim</vt:lpstr>
      <vt:lpstr>BİRAZ DA BİZ ÖLELİM</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BİRAZ DA BİZ ÖLELİM</dc:title>
  <dc:creator>admin</dc:creator>
  <cp:lastModifiedBy>admin</cp:lastModifiedBy>
  <cp:revision>1</cp:revision>
  <dcterms:created xsi:type="dcterms:W3CDTF">2013-11-18T09:29:38Z</dcterms:created>
  <dcterms:modified xsi:type="dcterms:W3CDTF">2013-11-18T09:29:46Z</dcterms:modified>
</cp:coreProperties>
</file>