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38" d="100"/>
          <a:sy n="38" d="100"/>
        </p:scale>
        <p:origin x="-76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7FC77C4D-8031-486D-8EE1-CE6B36913061}" type="datetimeFigureOut">
              <a:rPr lang="tr-TR"/>
              <a:pPr>
                <a:defRPr/>
              </a:pPr>
              <a:t>18.11.2013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E5FBC4F-2BBE-4701-BC57-4F5E3E17AA6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01D2994-DEB2-4ED2-A498-6E0B9E3DB190}" type="datetimeFigureOut">
              <a:rPr lang="tr-TR"/>
              <a:pPr>
                <a:defRPr/>
              </a:pPr>
              <a:t>18.11.2013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E55D9B4-EDCB-4FAE-8C3F-4E5BB682B28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9139FFA-282A-4594-9EE7-635554B73806}" type="datetimeFigureOut">
              <a:rPr lang="tr-TR"/>
              <a:pPr>
                <a:defRPr/>
              </a:pPr>
              <a:t>18.11.2013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23CD811-8AAD-42C0-9943-F8CB995CC19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5EF2E04-30AC-4F58-A214-01033F0C5F51}" type="datetimeFigureOut">
              <a:rPr lang="tr-TR"/>
              <a:pPr>
                <a:defRPr/>
              </a:pPr>
              <a:t>18.11.2013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598946EA-0050-4A4D-B67E-59B85A06324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85B299EB-EDF9-4180-981B-52E1254F7FF5}" type="datetimeFigureOut">
              <a:rPr lang="tr-TR"/>
              <a:pPr>
                <a:defRPr/>
              </a:pPr>
              <a:t>18.11.2013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D794075-1891-4E15-BB77-247C857743EA}"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C54D9E88-8FFA-4995-B0DC-972E51ACD2C8}" type="datetimeFigureOut">
              <a:rPr lang="tr-TR"/>
              <a:pPr>
                <a:defRPr/>
              </a:pPr>
              <a:t>18.11.2013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F2826DB8-634E-4003-8455-12CBA163C3E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77AACDC-3376-448B-8D38-7C2780D29A5E}" type="datetimeFigureOut">
              <a:rPr lang="tr-TR"/>
              <a:pPr>
                <a:defRPr/>
              </a:pPr>
              <a:t>18.11.2013</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D397A3D5-F0A6-4333-894B-1F1167E3E40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A5B0D527-E176-40CD-B099-875856B4DE82}" type="datetimeFigureOut">
              <a:rPr lang="tr-TR"/>
              <a:pPr>
                <a:defRPr/>
              </a:pPr>
              <a:t>18.11.2013</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88C68DE5-0CBF-443F-BD80-58FE08C9ADD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635114EC-9821-401C-B89F-D1F38A01474C}" type="datetimeFigureOut">
              <a:rPr lang="tr-TR"/>
              <a:pPr>
                <a:defRPr/>
              </a:pPr>
              <a:t>18.11.2013</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A2F9C764-720E-49B2-AA45-B57BA4F23896}"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85EE04C8-0E18-4FE1-A07C-0A52B5BE36F9}" type="datetimeFigureOut">
              <a:rPr lang="tr-TR"/>
              <a:pPr>
                <a:defRPr/>
              </a:pPr>
              <a:t>18.11.2013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4E166BD-DB58-4572-A1E3-548CE5285B9B}"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E1028A4D-9E6E-425A-BEE1-FED2CDD33E75}" type="datetimeFigureOut">
              <a:rPr lang="tr-TR"/>
              <a:pPr>
                <a:defRPr/>
              </a:pPr>
              <a:t>18.11.2013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47F88FD-6B49-4677-8AA7-4F7B5747B27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724AF08-269A-4885-990C-6A341D636500}" type="datetimeFigureOut">
              <a:rPr lang="tr-TR"/>
              <a:pPr>
                <a:defRPr/>
              </a:pPr>
              <a:t>18.11.2013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029786-DC90-4CFC-A921-967B67A633C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title"/>
          </p:nvPr>
        </p:nvSpPr>
        <p:spPr/>
        <p:txBody>
          <a:bodyPr/>
          <a:lstStyle/>
          <a:p>
            <a:r>
              <a:rPr lang="tr-TR" smtClean="0"/>
              <a:t> </a:t>
            </a:r>
          </a:p>
        </p:txBody>
      </p:sp>
      <p:pic>
        <p:nvPicPr>
          <p:cNvPr id="2051" name="Picture 2" descr="C:\Users\yusuf\Pictures\Desktop\yatay_antetli_deger_simgeleri_kanaatkarlik.jpg"/>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4" name="Dikdörtgen 3"/>
          <p:cNvSpPr/>
          <p:nvPr/>
        </p:nvSpPr>
        <p:spPr>
          <a:xfrm>
            <a:off x="1616972" y="2564904"/>
            <a:ext cx="5847114" cy="1938992"/>
          </a:xfrm>
          <a:prstGeom prst="rect">
            <a:avLst/>
          </a:prstGeom>
          <a:noFill/>
        </p:spPr>
        <p:txBody>
          <a:bodyPr wrap="none">
            <a:spAutoFit/>
          </a:bodyPr>
          <a:lstStyle/>
          <a:p>
            <a:pPr algn="ctr" fontAlgn="auto">
              <a:spcBef>
                <a:spcPts val="0"/>
              </a:spcBef>
              <a:spcAft>
                <a:spcPts val="0"/>
              </a:spcAft>
              <a:defRPr/>
            </a:pPr>
            <a:r>
              <a:rPr lang="tr-TR" sz="6000" b="1" dirty="0">
                <a:ln w="1905">
                  <a:solidFill>
                    <a:sysClr val="windowText" lastClr="000000"/>
                  </a:solidFill>
                </a:ln>
                <a:solidFill>
                  <a:schemeClr val="accent6">
                    <a:lumMod val="50000"/>
                  </a:schemeClr>
                </a:solidFill>
                <a:effectLst>
                  <a:glow rad="228600">
                    <a:schemeClr val="accent6">
                      <a:satMod val="175000"/>
                      <a:alpha val="40000"/>
                    </a:schemeClr>
                  </a:glow>
                  <a:innerShdw blurRad="69850" dist="43180" dir="5400000">
                    <a:srgbClr val="000000">
                      <a:alpha val="65000"/>
                    </a:srgbClr>
                  </a:innerShdw>
                </a:effectLst>
                <a:latin typeface="+mn-lt"/>
                <a:cs typeface="+mn-cs"/>
              </a:rPr>
              <a:t>GÖZÜNÜ TOPRAK</a:t>
            </a:r>
          </a:p>
          <a:p>
            <a:pPr algn="ctr" fontAlgn="auto">
              <a:spcBef>
                <a:spcPts val="0"/>
              </a:spcBef>
              <a:spcAft>
                <a:spcPts val="0"/>
              </a:spcAft>
              <a:defRPr/>
            </a:pPr>
            <a:r>
              <a:rPr lang="tr-TR" sz="6000" b="1" dirty="0">
                <a:ln w="1905">
                  <a:solidFill>
                    <a:sysClr val="windowText" lastClr="000000"/>
                  </a:solidFill>
                </a:ln>
                <a:solidFill>
                  <a:schemeClr val="accent6">
                    <a:lumMod val="50000"/>
                  </a:schemeClr>
                </a:solidFill>
                <a:effectLst>
                  <a:glow rad="228600">
                    <a:schemeClr val="accent6">
                      <a:satMod val="175000"/>
                      <a:alpha val="40000"/>
                    </a:schemeClr>
                  </a:glow>
                  <a:innerShdw blurRad="69850" dist="43180" dir="5400000">
                    <a:srgbClr val="000000">
                      <a:alpha val="65000"/>
                    </a:srgbClr>
                  </a:innerShdw>
                </a:effectLst>
                <a:latin typeface="+mn-lt"/>
                <a:cs typeface="+mn-cs"/>
              </a:rPr>
              <a:t>DOYURSUN</a:t>
            </a:r>
            <a:endParaRPr lang="tr-TR" sz="6000" b="1" dirty="0">
              <a:ln w="1905">
                <a:solidFill>
                  <a:sysClr val="windowText" lastClr="000000"/>
                </a:solidFill>
              </a:ln>
              <a:solidFill>
                <a:schemeClr val="accent6">
                  <a:lumMod val="50000"/>
                </a:schemeClr>
              </a:solidFill>
              <a:effectLst>
                <a:glow rad="228600">
                  <a:schemeClr val="accent6">
                    <a:satMod val="175000"/>
                    <a:alpha val="40000"/>
                  </a:schemeClr>
                </a:glow>
                <a:innerShdw blurRad="69850" dist="43180" dir="5400000">
                  <a:srgbClr val="000000">
                    <a:alpha val="65000"/>
                  </a:srgbClr>
                </a:innerShdw>
              </a:effectLst>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p:txBody>
          <a:bodyPr/>
          <a:lstStyle/>
          <a:p>
            <a:r>
              <a:rPr lang="tr-TR" smtClean="0"/>
              <a:t> </a:t>
            </a:r>
          </a:p>
        </p:txBody>
      </p:sp>
      <p:pic>
        <p:nvPicPr>
          <p:cNvPr id="11267" name="İçerik Yer Tutucusu 3"/>
          <p:cNvPicPr>
            <a:picLocks noGrp="1" noChangeAspect="1"/>
          </p:cNvPicPr>
          <p:nvPr>
            <p:ph idx="1"/>
          </p:nvPr>
        </p:nvPicPr>
        <p:blipFill>
          <a:blip r:embed="rId2" cstate="print"/>
          <a:srcRect/>
          <a:stretch>
            <a:fillRect/>
          </a:stretch>
        </p:blipFill>
        <p:spPr>
          <a:xfrm>
            <a:off x="1042988" y="2519363"/>
            <a:ext cx="7200900" cy="3933825"/>
          </a:xfrm>
        </p:spPr>
      </p:pic>
      <p:sp>
        <p:nvSpPr>
          <p:cNvPr id="11268" name="Dikdörtgen 4"/>
          <p:cNvSpPr>
            <a:spLocks noChangeArrowheads="1"/>
          </p:cNvSpPr>
          <p:nvPr/>
        </p:nvSpPr>
        <p:spPr bwMode="auto">
          <a:xfrm>
            <a:off x="250825" y="188913"/>
            <a:ext cx="8785225" cy="2092325"/>
          </a:xfrm>
          <a:prstGeom prst="rect">
            <a:avLst/>
          </a:prstGeom>
          <a:noFill/>
          <a:ln w="9525">
            <a:noFill/>
            <a:miter lim="800000"/>
            <a:headEnd/>
            <a:tailEnd/>
          </a:ln>
        </p:spPr>
        <p:txBody>
          <a:bodyPr>
            <a:spAutoFit/>
          </a:bodyPr>
          <a:lstStyle/>
          <a:p>
            <a:r>
              <a:rPr lang="tr-TR"/>
              <a:t> </a:t>
            </a:r>
          </a:p>
          <a:p>
            <a:pPr algn="ctr"/>
            <a:r>
              <a:rPr lang="tr-TR" sz="2800"/>
              <a:t>Hemen koşup kefedeki altınları boşaltmışlar. Yaşlı adam yere eğilip bir avuç toprak almış tartının boşaltılan kefesine dökmüş işte ne olduysa o anda olmuş ve tartının iki ucu dengelenmiş.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p:txBody>
          <a:bodyPr/>
          <a:lstStyle/>
          <a:p>
            <a:r>
              <a:rPr lang="tr-TR" smtClean="0"/>
              <a:t> </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47664" y="548680"/>
            <a:ext cx="6048672" cy="189547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2292" name="Dikdörtgen 4"/>
          <p:cNvSpPr>
            <a:spLocks noChangeArrowheads="1"/>
          </p:cNvSpPr>
          <p:nvPr/>
        </p:nvSpPr>
        <p:spPr bwMode="auto">
          <a:xfrm>
            <a:off x="0" y="3068638"/>
            <a:ext cx="9144000" cy="3048000"/>
          </a:xfrm>
          <a:prstGeom prst="rect">
            <a:avLst/>
          </a:prstGeom>
          <a:noFill/>
          <a:ln w="9525">
            <a:noFill/>
            <a:miter lim="800000"/>
            <a:headEnd/>
            <a:tailEnd/>
          </a:ln>
        </p:spPr>
        <p:txBody>
          <a:bodyPr>
            <a:spAutoFit/>
          </a:bodyPr>
          <a:lstStyle/>
          <a:p>
            <a:pPr algn="ctr"/>
            <a:r>
              <a:rPr lang="tr-TR" sz="3200"/>
              <a:t>Kalabalık sus pus hayretler içerisinde bakarken yaşlı adam şöyle demiş “Bu kemik bir insanın göz çanağının kemiğidir! Bu insan zamanında çok varlıklı imiş ama gözü bir türlü doymamış. İşte insanoğlunun gözünü topraktan başka hiçbir şeyin doyurmayacağının bir kanıtıdır bu” demiş.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p:txBody>
          <a:bodyPr/>
          <a:lstStyle/>
          <a:p>
            <a:endParaRPr lang="tr-TR" smtClean="0"/>
          </a:p>
        </p:txBody>
      </p:sp>
      <p:pic>
        <p:nvPicPr>
          <p:cNvPr id="13315" name="İçerik Yer Tutucusu 3"/>
          <p:cNvPicPr>
            <a:picLocks noGrp="1" noChangeAspect="1"/>
          </p:cNvPicPr>
          <p:nvPr>
            <p:ph idx="1"/>
          </p:nvPr>
        </p:nvPicPr>
        <p:blipFill>
          <a:blip r:embed="rId2" cstate="print"/>
          <a:srcRect/>
          <a:stretch>
            <a:fillRect/>
          </a:stretch>
        </p:blipFill>
        <p:spPr>
          <a:xfrm>
            <a:off x="0" y="0"/>
            <a:ext cx="9144000" cy="6858000"/>
          </a:xfrm>
        </p:spPr>
      </p:pic>
      <p:sp>
        <p:nvSpPr>
          <p:cNvPr id="5" name="Dikdörtgen 4"/>
          <p:cNvSpPr/>
          <p:nvPr/>
        </p:nvSpPr>
        <p:spPr>
          <a:xfrm>
            <a:off x="1983795" y="2967335"/>
            <a:ext cx="517641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YUSUF MEDİNELİ</a:t>
            </a:r>
            <a:endPar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3317" name="Metin kutusu 5"/>
          <p:cNvSpPr txBox="1">
            <a:spLocks noChangeArrowheads="1"/>
          </p:cNvSpPr>
          <p:nvPr/>
        </p:nvSpPr>
        <p:spPr bwMode="auto">
          <a:xfrm>
            <a:off x="3503613" y="2420938"/>
            <a:ext cx="2136775" cy="461962"/>
          </a:xfrm>
          <a:prstGeom prst="rect">
            <a:avLst/>
          </a:prstGeom>
          <a:noFill/>
          <a:ln w="9525">
            <a:noFill/>
            <a:miter lim="800000"/>
            <a:headEnd/>
            <a:tailEnd/>
          </a:ln>
        </p:spPr>
        <p:txBody>
          <a:bodyPr wrap="none">
            <a:spAutoFit/>
          </a:bodyPr>
          <a:lstStyle/>
          <a:p>
            <a:r>
              <a:rPr lang="tr-TR" sz="2400">
                <a:latin typeface="Aharoni" pitchFamily="2" charset="-79"/>
                <a:cs typeface="Aharoni" pitchFamily="2" charset="-79"/>
              </a:rPr>
              <a:t>HAZIRLAYAN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ctrTitle"/>
          </p:nvPr>
        </p:nvSpPr>
        <p:spPr/>
        <p:txBody>
          <a:bodyPr/>
          <a:lstStyle/>
          <a:p>
            <a:r>
              <a:rPr lang="tr-TR" smtClean="0"/>
              <a:t> </a:t>
            </a:r>
          </a:p>
        </p:txBody>
      </p:sp>
      <p:sp>
        <p:nvSpPr>
          <p:cNvPr id="3" name="Alt Başlık 2"/>
          <p:cNvSpPr>
            <a:spLocks noGrp="1"/>
          </p:cNvSpPr>
          <p:nvPr>
            <p:ph type="subTitle" idx="1"/>
          </p:nvPr>
        </p:nvSpPr>
        <p:spPr/>
        <p:txBody>
          <a:bodyPr rtlCol="0">
            <a:normAutofit/>
          </a:bodyPr>
          <a:lstStyle/>
          <a:p>
            <a:pPr fontAlgn="auto">
              <a:spcAft>
                <a:spcPts val="0"/>
              </a:spcAft>
              <a:buFont typeface="Arial" pitchFamily="34" charset="0"/>
              <a:buNone/>
              <a:defRPr/>
            </a:pPr>
            <a:r>
              <a:rPr lang="tr-TR" dirty="0" smtClean="0"/>
              <a:t>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348293"/>
            <a:ext cx="6120680" cy="410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Dikdörtgen 4"/>
          <p:cNvSpPr/>
          <p:nvPr/>
        </p:nvSpPr>
        <p:spPr>
          <a:xfrm>
            <a:off x="1852747" y="4653136"/>
            <a:ext cx="5281318" cy="1754326"/>
          </a:xfrm>
          <a:prstGeom prst="rect">
            <a:avLst/>
          </a:prstGeom>
          <a:noFill/>
        </p:spPr>
        <p:txBody>
          <a:bodyPr wrap="none">
            <a:spAutoFit/>
          </a:bodyPr>
          <a:lstStyle/>
          <a:p>
            <a:pPr algn="ctr" fontAlgn="auto">
              <a:spcBef>
                <a:spcPts val="0"/>
              </a:spcBef>
              <a:spcAft>
                <a:spcPts val="0"/>
              </a:spcAft>
              <a:defRPr/>
            </a:pPr>
            <a:r>
              <a:rPr lang="tr-TR" sz="5400" b="1" dirty="0">
                <a:ln w="31550" cmpd="sng">
                  <a:solidFill>
                    <a:schemeClr val="tx1"/>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latin typeface="+mn-lt"/>
                <a:cs typeface="+mn-cs"/>
              </a:rPr>
              <a:t>GÖZÜNÜ TOPRAK</a:t>
            </a:r>
          </a:p>
          <a:p>
            <a:pPr algn="ctr" fontAlgn="auto">
              <a:spcBef>
                <a:spcPts val="0"/>
              </a:spcBef>
              <a:spcAft>
                <a:spcPts val="0"/>
              </a:spcAft>
              <a:defRPr/>
            </a:pPr>
            <a:r>
              <a:rPr lang="tr-TR" sz="5400" b="1" dirty="0">
                <a:ln w="31550" cmpd="sng">
                  <a:solidFill>
                    <a:schemeClr val="tx1"/>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latin typeface="+mn-lt"/>
                <a:cs typeface="+mn-cs"/>
              </a:rPr>
              <a:t>DOYURSUN</a:t>
            </a:r>
            <a:endParaRPr lang="tr-TR" sz="5400" b="1" dirty="0">
              <a:ln w="31550" cmpd="sng">
                <a:solidFill>
                  <a:schemeClr val="tx1"/>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Başlık 1"/>
          <p:cNvSpPr>
            <a:spLocks noGrp="1"/>
          </p:cNvSpPr>
          <p:nvPr>
            <p:ph type="title"/>
          </p:nvPr>
        </p:nvSpPr>
        <p:spPr/>
        <p:txBody>
          <a:bodyPr/>
          <a:lstStyle/>
          <a:p>
            <a:r>
              <a:rPr lang="tr-TR" smtClean="0"/>
              <a:t> </a:t>
            </a:r>
          </a:p>
        </p:txBody>
      </p:sp>
      <p:pic>
        <p:nvPicPr>
          <p:cNvPr id="4099" name="İçerik Yer Tutucusu 3"/>
          <p:cNvPicPr>
            <a:picLocks noGrp="1" noChangeAspect="1"/>
          </p:cNvPicPr>
          <p:nvPr>
            <p:ph idx="1"/>
          </p:nvPr>
        </p:nvPicPr>
        <p:blipFill>
          <a:blip r:embed="rId2" cstate="print"/>
          <a:srcRect/>
          <a:stretch>
            <a:fillRect/>
          </a:stretch>
        </p:blipFill>
        <p:spPr>
          <a:xfrm>
            <a:off x="1331913" y="620713"/>
            <a:ext cx="6264275" cy="2663825"/>
          </a:xfrm>
        </p:spPr>
      </p:pic>
      <p:sp>
        <p:nvSpPr>
          <p:cNvPr id="4100" name="Dikdörtgen 4"/>
          <p:cNvSpPr>
            <a:spLocks noChangeArrowheads="1"/>
          </p:cNvSpPr>
          <p:nvPr/>
        </p:nvSpPr>
        <p:spPr bwMode="auto">
          <a:xfrm>
            <a:off x="539750" y="4292600"/>
            <a:ext cx="8208963" cy="1570038"/>
          </a:xfrm>
          <a:prstGeom prst="rect">
            <a:avLst/>
          </a:prstGeom>
          <a:noFill/>
          <a:ln w="9525">
            <a:noFill/>
            <a:miter lim="800000"/>
            <a:headEnd/>
            <a:tailEnd/>
          </a:ln>
        </p:spPr>
        <p:txBody>
          <a:bodyPr>
            <a:spAutoFit/>
          </a:bodyPr>
          <a:lstStyle/>
          <a:p>
            <a:pPr algn="ctr"/>
            <a:r>
              <a:rPr lang="tr-TR" sz="3200"/>
              <a:t>Çok uzun yıllar önce zengin bir adam yaşarmış. Ne parasının hesabını ne de malının mülkünün hesabını bilirmiş öylesine zenginmiş.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p:cNvSpPr>
            <a:spLocks noGrp="1"/>
          </p:cNvSpPr>
          <p:nvPr>
            <p:ph type="title"/>
          </p:nvPr>
        </p:nvSpPr>
        <p:spPr/>
        <p:txBody>
          <a:bodyPr/>
          <a:lstStyle/>
          <a:p>
            <a:r>
              <a:rPr lang="tr-TR" smtClean="0"/>
              <a:t> </a:t>
            </a:r>
          </a:p>
        </p:txBody>
      </p:sp>
      <p:pic>
        <p:nvPicPr>
          <p:cNvPr id="5123" name="İçerik Yer Tutucusu 3"/>
          <p:cNvPicPr>
            <a:picLocks noGrp="1" noChangeAspect="1"/>
          </p:cNvPicPr>
          <p:nvPr>
            <p:ph idx="1"/>
          </p:nvPr>
        </p:nvPicPr>
        <p:blipFill>
          <a:blip r:embed="rId2" cstate="print"/>
          <a:srcRect/>
          <a:stretch>
            <a:fillRect/>
          </a:stretch>
        </p:blipFill>
        <p:spPr>
          <a:xfrm>
            <a:off x="5508625" y="188913"/>
            <a:ext cx="3527425" cy="3335337"/>
          </a:xfrm>
        </p:spPr>
      </p:pic>
      <p:sp>
        <p:nvSpPr>
          <p:cNvPr id="5124" name="Dikdörtgen 4"/>
          <p:cNvSpPr>
            <a:spLocks noChangeArrowheads="1"/>
          </p:cNvSpPr>
          <p:nvPr/>
        </p:nvSpPr>
        <p:spPr bwMode="auto">
          <a:xfrm>
            <a:off x="323850" y="476250"/>
            <a:ext cx="4248150" cy="4524375"/>
          </a:xfrm>
          <a:prstGeom prst="rect">
            <a:avLst/>
          </a:prstGeom>
          <a:noFill/>
          <a:ln w="9525">
            <a:noFill/>
            <a:miter lim="800000"/>
            <a:headEnd/>
            <a:tailEnd/>
          </a:ln>
        </p:spPr>
        <p:txBody>
          <a:bodyPr>
            <a:spAutoFit/>
          </a:bodyPr>
          <a:lstStyle/>
          <a:p>
            <a:pPr algn="ctr"/>
            <a:r>
              <a:rPr lang="tr-TR" sz="3200"/>
              <a:t>Günlerden bir gün adamın öldüğünü öğrenmiş ahali.</a:t>
            </a:r>
          </a:p>
          <a:p>
            <a:pPr algn="ctr"/>
            <a:endParaRPr lang="tr-TR" sz="3200"/>
          </a:p>
          <a:p>
            <a:pPr algn="ctr"/>
            <a:r>
              <a:rPr lang="tr-TR" sz="3200"/>
              <a:t> Nerede ölmüş nasıl ölmüş nereye gömülmüş kimsenin bilgisi yokmuş. Aradan uzun yıllar geçmiş unutulup gitmiş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Başlık 1"/>
          <p:cNvSpPr>
            <a:spLocks noGrp="1"/>
          </p:cNvSpPr>
          <p:nvPr>
            <p:ph type="title"/>
          </p:nvPr>
        </p:nvSpPr>
        <p:spPr/>
        <p:txBody>
          <a:bodyPr/>
          <a:lstStyle/>
          <a:p>
            <a:r>
              <a:rPr lang="tr-TR" smtClean="0"/>
              <a:t> </a:t>
            </a:r>
          </a:p>
        </p:txBody>
      </p:sp>
      <p:pic>
        <p:nvPicPr>
          <p:cNvPr id="6147" name="İçerik Yer Tutucusu 3"/>
          <p:cNvPicPr>
            <a:picLocks noGrp="1" noChangeAspect="1"/>
          </p:cNvPicPr>
          <p:nvPr>
            <p:ph idx="1"/>
          </p:nvPr>
        </p:nvPicPr>
        <p:blipFill>
          <a:blip r:embed="rId2" cstate="print"/>
          <a:srcRect/>
          <a:stretch>
            <a:fillRect/>
          </a:stretch>
        </p:blipFill>
        <p:spPr>
          <a:xfrm>
            <a:off x="827088" y="1052513"/>
            <a:ext cx="3168650" cy="2016125"/>
          </a:xfrm>
        </p:spPr>
      </p:pic>
      <p:sp>
        <p:nvSpPr>
          <p:cNvPr id="6148" name="Dikdörtgen 4"/>
          <p:cNvSpPr>
            <a:spLocks noChangeArrowheads="1"/>
          </p:cNvSpPr>
          <p:nvPr/>
        </p:nvSpPr>
        <p:spPr bwMode="auto">
          <a:xfrm>
            <a:off x="2286000" y="2967038"/>
            <a:ext cx="6102350" cy="2308225"/>
          </a:xfrm>
          <a:prstGeom prst="rect">
            <a:avLst/>
          </a:prstGeom>
          <a:noFill/>
          <a:ln w="9525">
            <a:noFill/>
            <a:miter lim="800000"/>
            <a:headEnd/>
            <a:tailEnd/>
          </a:ln>
        </p:spPr>
        <p:txBody>
          <a:bodyPr>
            <a:spAutoFit/>
          </a:bodyPr>
          <a:lstStyle/>
          <a:p>
            <a:pPr algn="ctr"/>
            <a:r>
              <a:rPr lang="tr-TR" sz="3600"/>
              <a:t>Bir gün padişahın tüccarlarından biri güzel bir kemik parçası bulmuş, padişaha hediye olarak getirmiş.</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Başlık 1"/>
          <p:cNvSpPr>
            <a:spLocks noGrp="1"/>
          </p:cNvSpPr>
          <p:nvPr>
            <p:ph type="title"/>
          </p:nvPr>
        </p:nvSpPr>
        <p:spPr/>
        <p:txBody>
          <a:bodyPr/>
          <a:lstStyle/>
          <a:p>
            <a:r>
              <a:rPr lang="tr-TR" smtClean="0"/>
              <a:t> </a:t>
            </a:r>
          </a:p>
        </p:txBody>
      </p:sp>
      <p:pic>
        <p:nvPicPr>
          <p:cNvPr id="7171" name="İçerik Yer Tutucusu 3"/>
          <p:cNvPicPr>
            <a:picLocks noGrp="1" noChangeAspect="1"/>
          </p:cNvPicPr>
          <p:nvPr>
            <p:ph idx="1"/>
          </p:nvPr>
        </p:nvPicPr>
        <p:blipFill>
          <a:blip r:embed="rId2" cstate="print"/>
          <a:srcRect/>
          <a:stretch>
            <a:fillRect/>
          </a:stretch>
        </p:blipFill>
        <p:spPr>
          <a:xfrm>
            <a:off x="1187450" y="333375"/>
            <a:ext cx="6840538" cy="3771900"/>
          </a:xfrm>
        </p:spPr>
      </p:pic>
      <p:sp>
        <p:nvSpPr>
          <p:cNvPr id="7172" name="Dikdörtgen 4"/>
          <p:cNvSpPr>
            <a:spLocks noChangeArrowheads="1"/>
          </p:cNvSpPr>
          <p:nvPr/>
        </p:nvSpPr>
        <p:spPr bwMode="auto">
          <a:xfrm>
            <a:off x="0" y="4365625"/>
            <a:ext cx="9144000" cy="1938338"/>
          </a:xfrm>
          <a:prstGeom prst="rect">
            <a:avLst/>
          </a:prstGeom>
          <a:noFill/>
          <a:ln w="9525">
            <a:noFill/>
            <a:miter lim="800000"/>
            <a:headEnd/>
            <a:tailEnd/>
          </a:ln>
        </p:spPr>
        <p:txBody>
          <a:bodyPr>
            <a:spAutoFit/>
          </a:bodyPr>
          <a:lstStyle/>
          <a:p>
            <a:pPr algn="ctr"/>
            <a:r>
              <a:rPr lang="tr-TR" sz="4000"/>
              <a:t>Padişah hediyeye karşılık vermek amacıyla kemiğin tartılması ve ağırlığı kadar altın verilmesini buyurmuş vezirine.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title"/>
          </p:nvPr>
        </p:nvSpPr>
        <p:spPr/>
        <p:txBody>
          <a:bodyPr/>
          <a:lstStyle/>
          <a:p>
            <a:r>
              <a:rPr lang="tr-TR" smtClean="0"/>
              <a:t> </a:t>
            </a:r>
          </a:p>
        </p:txBody>
      </p:sp>
      <p:pic>
        <p:nvPicPr>
          <p:cNvPr id="8195" name="İçerik Yer Tutucusu 3"/>
          <p:cNvPicPr>
            <a:picLocks noGrp="1" noChangeAspect="1"/>
          </p:cNvPicPr>
          <p:nvPr>
            <p:ph idx="1"/>
          </p:nvPr>
        </p:nvPicPr>
        <p:blipFill>
          <a:blip r:embed="rId2" cstate="print"/>
          <a:srcRect/>
          <a:stretch>
            <a:fillRect/>
          </a:stretch>
        </p:blipFill>
        <p:spPr>
          <a:xfrm>
            <a:off x="2222500" y="476250"/>
            <a:ext cx="4554538" cy="2946400"/>
          </a:xfrm>
        </p:spPr>
      </p:pic>
      <p:sp>
        <p:nvSpPr>
          <p:cNvPr id="8196" name="Dikdörtgen 4"/>
          <p:cNvSpPr>
            <a:spLocks noChangeArrowheads="1"/>
          </p:cNvSpPr>
          <p:nvPr/>
        </p:nvSpPr>
        <p:spPr bwMode="auto">
          <a:xfrm>
            <a:off x="468313" y="3860800"/>
            <a:ext cx="8064500" cy="2554288"/>
          </a:xfrm>
          <a:prstGeom prst="rect">
            <a:avLst/>
          </a:prstGeom>
          <a:noFill/>
          <a:ln w="9525">
            <a:noFill/>
            <a:miter lim="800000"/>
            <a:headEnd/>
            <a:tailEnd/>
          </a:ln>
        </p:spPr>
        <p:txBody>
          <a:bodyPr>
            <a:spAutoFit/>
          </a:bodyPr>
          <a:lstStyle/>
          <a:p>
            <a:pPr algn="ctr"/>
            <a:r>
              <a:rPr lang="tr-TR" sz="3200"/>
              <a:t>Tartının bir gözüne kemik konulmuş diğer kefesine altın ama kefe bir türlü dengeye gelemiyormuş. Ne kadar altın konulursa konulsun bir kemik parçası kilolarca altından daha ağır gelmekteymiş.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p:cNvSpPr>
            <a:spLocks noGrp="1"/>
          </p:cNvSpPr>
          <p:nvPr>
            <p:ph type="title"/>
          </p:nvPr>
        </p:nvSpPr>
        <p:spPr>
          <a:xfrm>
            <a:off x="-252413" y="427038"/>
            <a:ext cx="8229601" cy="1143000"/>
          </a:xfrm>
        </p:spPr>
        <p:txBody>
          <a:bodyPr/>
          <a:lstStyle/>
          <a:p>
            <a:r>
              <a:rPr lang="tr-TR" smtClean="0"/>
              <a:t> </a:t>
            </a:r>
          </a:p>
        </p:txBody>
      </p:sp>
      <p:pic>
        <p:nvPicPr>
          <p:cNvPr id="9219" name="İçerik Yer Tutucusu 3"/>
          <p:cNvPicPr>
            <a:picLocks noGrp="1" noChangeAspect="1"/>
          </p:cNvPicPr>
          <p:nvPr>
            <p:ph idx="1"/>
          </p:nvPr>
        </p:nvPicPr>
        <p:blipFill>
          <a:blip r:embed="rId2" cstate="print"/>
          <a:srcRect/>
          <a:stretch>
            <a:fillRect/>
          </a:stretch>
        </p:blipFill>
        <p:spPr>
          <a:xfrm>
            <a:off x="5807075" y="1052513"/>
            <a:ext cx="3336925" cy="4525962"/>
          </a:xfrm>
        </p:spPr>
      </p:pic>
      <p:sp>
        <p:nvSpPr>
          <p:cNvPr id="9220" name="Dikdörtgen 4"/>
          <p:cNvSpPr>
            <a:spLocks noChangeArrowheads="1"/>
          </p:cNvSpPr>
          <p:nvPr/>
        </p:nvSpPr>
        <p:spPr bwMode="auto">
          <a:xfrm>
            <a:off x="323850" y="509588"/>
            <a:ext cx="4679950" cy="5324475"/>
          </a:xfrm>
          <a:prstGeom prst="rect">
            <a:avLst/>
          </a:prstGeom>
          <a:noFill/>
          <a:ln w="9525">
            <a:noFill/>
            <a:miter lim="800000"/>
            <a:headEnd/>
            <a:tailEnd/>
          </a:ln>
        </p:spPr>
        <p:txBody>
          <a:bodyPr>
            <a:spAutoFit/>
          </a:bodyPr>
          <a:lstStyle/>
          <a:p>
            <a:pPr algn="ctr"/>
            <a:r>
              <a:rPr lang="tr-TR"/>
              <a:t> </a:t>
            </a:r>
            <a:r>
              <a:rPr lang="tr-TR" sz="3400"/>
              <a:t>Bu akıl almaz olay padişah ve ileri gelenlerin tuhafına gitmiş. Padişah hemen âlimlere bildirmiş ve ermişleri saraya çağırmış. Ama bir türlü cevap alamıyormuş. Sarayda yaşananlarla ilgili söylenti giderek halk arasında da yayılmış.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p:txBody>
          <a:bodyPr/>
          <a:lstStyle/>
          <a:p>
            <a:r>
              <a:rPr lang="tr-TR" smtClean="0"/>
              <a:t> </a:t>
            </a:r>
          </a:p>
        </p:txBody>
      </p:sp>
      <p:pic>
        <p:nvPicPr>
          <p:cNvPr id="10243" name="İçerik Yer Tutucusu 3"/>
          <p:cNvPicPr>
            <a:picLocks noGrp="1" noChangeAspect="1"/>
          </p:cNvPicPr>
          <p:nvPr>
            <p:ph idx="1"/>
          </p:nvPr>
        </p:nvPicPr>
        <p:blipFill>
          <a:blip r:embed="rId2" cstate="print"/>
          <a:srcRect/>
          <a:stretch>
            <a:fillRect/>
          </a:stretch>
        </p:blipFill>
        <p:spPr>
          <a:xfrm>
            <a:off x="6300788" y="333375"/>
            <a:ext cx="2333625" cy="3324225"/>
          </a:xfrm>
        </p:spPr>
      </p:pic>
      <p:sp>
        <p:nvSpPr>
          <p:cNvPr id="10244" name="Dikdörtgen 4"/>
          <p:cNvSpPr>
            <a:spLocks noChangeArrowheads="1"/>
          </p:cNvSpPr>
          <p:nvPr/>
        </p:nvSpPr>
        <p:spPr bwMode="auto">
          <a:xfrm>
            <a:off x="282575" y="692150"/>
            <a:ext cx="5400675" cy="5510213"/>
          </a:xfrm>
          <a:prstGeom prst="rect">
            <a:avLst/>
          </a:prstGeom>
          <a:noFill/>
          <a:ln w="9525">
            <a:noFill/>
            <a:miter lim="800000"/>
            <a:headEnd/>
            <a:tailEnd/>
          </a:ln>
        </p:spPr>
        <p:txBody>
          <a:bodyPr>
            <a:spAutoFit/>
          </a:bodyPr>
          <a:lstStyle/>
          <a:p>
            <a:pPr algn="ctr"/>
            <a:r>
              <a:rPr lang="tr-TR" sz="3200"/>
              <a:t>Olayı duyan nur yüzlü bir ihtiyar acı acı tebessüm eder hemen saraya başvurur ve saraya başvurup kemiği inceledikten sonra” ben bunu çözerim “demiş. Herkes şaşkın bir ifade ile bakarken. Evet, ben bu sorunu hallederim ama önce şu altınları indirin bu kemiğin ağırlığını dünyadaki hiçbir altınla ölçemezsiniz!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z³n³ toprak doyursu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g÷z³n³ toprak doyursun</Template>
  <TotalTime>0</TotalTime>
  <Words>261</Words>
  <Application>Microsoft Office PowerPoint</Application>
  <PresentationFormat>Ekran Gösterisi (4:3)</PresentationFormat>
  <Paragraphs>30</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Calibri</vt:lpstr>
      <vt:lpstr>Arial</vt:lpstr>
      <vt:lpstr>Aharoni</vt:lpstr>
      <vt:lpstr>g÷z³n³ toprak doyursun</vt:lpstr>
      <vt:lpstr> </vt:lpstr>
      <vt:lpstr> </vt:lpstr>
      <vt:lpstr> </vt:lpstr>
      <vt:lpstr> </vt:lpstr>
      <vt:lpstr> </vt:lpstr>
      <vt:lpstr> </vt:lpstr>
      <vt:lpstr> </vt:lpstr>
      <vt:lpstr> </vt:lpstr>
      <vt:lpstr> </vt:lpstr>
      <vt:lpstr> </vt:lpstr>
      <vt:lpstr> </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1</cp:revision>
  <dcterms:created xsi:type="dcterms:W3CDTF">2013-11-18T09:36:53Z</dcterms:created>
  <dcterms:modified xsi:type="dcterms:W3CDTF">2013-11-18T09:37:10Z</dcterms:modified>
</cp:coreProperties>
</file>