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1" d="100"/>
          <a:sy n="61" d="100"/>
        </p:scale>
        <p:origin x="-1542"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02.11.2012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02.11.2012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02.11.2012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02.11.2012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02.11.2012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02.11.2012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02.11.2012</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02.11.2012</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02.11.2012</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02.11.2012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02.11.2012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90000">
            <a:alpha val="78000"/>
          </a:srgbClr>
        </a:solid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02.11.2012</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9144000" cy="6857999"/>
          </a:xfrm>
          <a:prstGeom prst="rect">
            <a:avLst/>
          </a:prstGeom>
        </p:spPr>
      </p:pic>
      <p:sp>
        <p:nvSpPr>
          <p:cNvPr id="2" name="Başlık 1"/>
          <p:cNvSpPr>
            <a:spLocks noGrp="1"/>
          </p:cNvSpPr>
          <p:nvPr>
            <p:ph type="ctrTitle"/>
          </p:nvPr>
        </p:nvSpPr>
        <p:spPr>
          <a:xfrm>
            <a:off x="685800" y="1844824"/>
            <a:ext cx="7772400" cy="720081"/>
          </a:xfrm>
        </p:spPr>
        <p:txBody>
          <a:bodyPr>
            <a:normAutofit fontScale="90000"/>
          </a:bodyPr>
          <a:lstStyle/>
          <a:p>
            <a:r>
              <a:rPr lang="tr-TR" b="1" i="1" dirty="0" smtClean="0"/>
              <a:t>TEK KOLLU ŞAMPİYON </a:t>
            </a:r>
            <a:endParaRPr lang="tr-TR" b="1" i="1" dirty="0"/>
          </a:p>
        </p:txBody>
      </p:sp>
      <p:sp>
        <p:nvSpPr>
          <p:cNvPr id="5" name="Metin kutusu 4"/>
          <p:cNvSpPr txBox="1"/>
          <p:nvPr/>
        </p:nvSpPr>
        <p:spPr>
          <a:xfrm>
            <a:off x="3033367" y="6021288"/>
            <a:ext cx="2775247" cy="646331"/>
          </a:xfrm>
          <a:prstGeom prst="rect">
            <a:avLst/>
          </a:prstGeom>
          <a:noFill/>
        </p:spPr>
        <p:txBody>
          <a:bodyPr wrap="none" rtlCol="0">
            <a:spAutoFit/>
          </a:bodyPr>
          <a:lstStyle/>
          <a:p>
            <a:pPr algn="ctr"/>
            <a:r>
              <a:rPr lang="tr-TR" dirty="0" smtClean="0"/>
              <a:t>HAZIRLAYAN: ELİF ÖZDEMİR</a:t>
            </a:r>
          </a:p>
          <a:p>
            <a:pPr algn="ctr"/>
            <a:r>
              <a:rPr lang="tr-TR" dirty="0" smtClean="0"/>
              <a:t>DEM 2012</a:t>
            </a:r>
            <a:endParaRPr lang="tr-TR" dirty="0"/>
          </a:p>
        </p:txBody>
      </p:sp>
      <p:pic>
        <p:nvPicPr>
          <p:cNvPr id="1026" name="Picture 2" descr="C:\Users\WINDOWS 7\Desktop\elif özdemir eksikler\çalışkanlık\Tek Kollu Şampiyon.Jpe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04144" y="2780927"/>
            <a:ext cx="4084079" cy="26648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947795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style>
          <a:lnRef idx="3">
            <a:schemeClr val="lt1"/>
          </a:lnRef>
          <a:fillRef idx="1">
            <a:schemeClr val="dk1"/>
          </a:fillRef>
          <a:effectRef idx="1">
            <a:schemeClr val="dk1"/>
          </a:effectRef>
          <a:fontRef idx="minor">
            <a:schemeClr val="lt1"/>
          </a:fontRef>
        </p:style>
        <p:txBody>
          <a:bodyPr/>
          <a:lstStyle/>
          <a:p>
            <a:r>
              <a:rPr lang="tr-TR" dirty="0" smtClean="0"/>
              <a:t>TEK KOLLU ŞAMPİYON</a:t>
            </a:r>
            <a:endParaRPr lang="tr-TR" dirty="0"/>
          </a:p>
        </p:txBody>
      </p:sp>
      <p:sp>
        <p:nvSpPr>
          <p:cNvPr id="3" name="İçerik Yer Tutucusu 2"/>
          <p:cNvSpPr>
            <a:spLocks noGrp="1"/>
          </p:cNvSpPr>
          <p:nvPr>
            <p:ph idx="1"/>
          </p:nvPr>
        </p:nvSpPr>
        <p:spPr>
          <a:xfrm>
            <a:off x="467544" y="1916832"/>
            <a:ext cx="8229600" cy="2664296"/>
          </a:xfrm>
          <a:ln w="57150">
            <a:solidFill>
              <a:schemeClr val="tx1"/>
            </a:solidFill>
          </a:ln>
        </p:spPr>
        <p:txBody>
          <a:bodyPr/>
          <a:lstStyle/>
          <a:p>
            <a:pPr marL="0" indent="0">
              <a:buNone/>
            </a:pPr>
            <a:r>
              <a:rPr lang="tr-TR" dirty="0"/>
              <a:t>Japon çocuğun tek hayali çok ünlü bir karateci olmaktı. Fakat ailesi buna izin vermezdi. Bir gün talihsiz bir kaza sonucu çocuk sol kolunu kaybetti. </a:t>
            </a:r>
          </a:p>
        </p:txBody>
      </p:sp>
      <p:pic>
        <p:nvPicPr>
          <p:cNvPr id="1028" name="Picture 4" descr="C:\Users\WINDOWS 7\AppData\Local\Microsoft\Windows\Temporary Internet Files\Content.IE5\BTN9CK1R\MC900285984[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94039" y="5013176"/>
            <a:ext cx="2684979" cy="17712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4132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Effect transition="in" filter="fade">
                                      <p:cBhvr>
                                        <p:cTn id="9" dur="1000"/>
                                        <p:tgtEl>
                                          <p:spTgt spid="2"/>
                                        </p:tgtEl>
                                      </p:cBhvr>
                                    </p:animEffect>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3">
                                            <p:bg/>
                                          </p:spTgt>
                                        </p:tgtEl>
                                        <p:attrNameLst>
                                          <p:attrName>style.visibility</p:attrName>
                                        </p:attrNameLst>
                                      </p:cBhvr>
                                      <p:to>
                                        <p:strVal val="visible"/>
                                      </p:to>
                                    </p:set>
                                    <p:animEffect transition="in" filter="fade">
                                      <p:cBhvr>
                                        <p:cTn id="13" dur="1500"/>
                                        <p:tgtEl>
                                          <p:spTgt spid="3">
                                            <p:bg/>
                                          </p:spTgt>
                                        </p:tgtEl>
                                      </p:cBhvr>
                                    </p:animEffect>
                                    <p:anim calcmode="lin" valueType="num">
                                      <p:cBhvr>
                                        <p:cTn id="14" dur="1500" fill="hold"/>
                                        <p:tgtEl>
                                          <p:spTgt spid="3">
                                            <p:bg/>
                                          </p:spTgt>
                                        </p:tgtEl>
                                        <p:attrNameLst>
                                          <p:attrName>ppt_x</p:attrName>
                                        </p:attrNameLst>
                                      </p:cBhvr>
                                      <p:tavLst>
                                        <p:tav tm="0">
                                          <p:val>
                                            <p:strVal val="#ppt_x"/>
                                          </p:val>
                                        </p:tav>
                                        <p:tav tm="100000">
                                          <p:val>
                                            <p:strVal val="#ppt_x"/>
                                          </p:val>
                                        </p:tav>
                                      </p:tavLst>
                                    </p:anim>
                                    <p:anim calcmode="lin" valueType="num">
                                      <p:cBhvr>
                                        <p:cTn id="15" dur="1500" fill="hold"/>
                                        <p:tgtEl>
                                          <p:spTgt spid="3">
                                            <p:bg/>
                                          </p:spTgt>
                                        </p:tgtEl>
                                        <p:attrNameLst>
                                          <p:attrName>ppt_y</p:attrName>
                                        </p:attrNameLst>
                                      </p:cBhvr>
                                      <p:tavLst>
                                        <p:tav tm="0">
                                          <p:val>
                                            <p:strVal val="#ppt_y+.1"/>
                                          </p:val>
                                        </p:tav>
                                        <p:tav tm="100000">
                                          <p:val>
                                            <p:strVal val="#ppt_y"/>
                                          </p:val>
                                        </p:tav>
                                      </p:tavLst>
                                    </p:anim>
                                  </p:childTnLst>
                                </p:cTn>
                              </p:par>
                            </p:childTnLst>
                          </p:cTn>
                        </p:par>
                        <p:par>
                          <p:cTn id="16" fill="hold">
                            <p:stCondLst>
                              <p:cond delay="2500"/>
                            </p:stCondLst>
                            <p:childTnLst>
                              <p:par>
                                <p:cTn id="17" presetID="42" presetClass="entr" presetSubtype="0" fill="hold" grpId="0" nodeType="after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fade">
                                      <p:cBhvr>
                                        <p:cTn id="19" dur="1500"/>
                                        <p:tgtEl>
                                          <p:spTgt spid="3">
                                            <p:txEl>
                                              <p:pRg st="0" end="0"/>
                                            </p:txEl>
                                          </p:spTgt>
                                        </p:tgtEl>
                                      </p:cBhvr>
                                    </p:animEffect>
                                    <p:anim calcmode="lin" valueType="num">
                                      <p:cBhvr>
                                        <p:cTn id="20" dur="1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1" dur="15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11560" y="620688"/>
            <a:ext cx="4438837" cy="5455063"/>
          </a:xfrm>
          <a:ln w="57150">
            <a:solidFill>
              <a:schemeClr val="tx1"/>
            </a:solidFill>
          </a:ln>
        </p:spPr>
        <p:txBody>
          <a:bodyPr>
            <a:normAutofit lnSpcReduction="10000"/>
          </a:bodyPr>
          <a:lstStyle/>
          <a:p>
            <a:pPr marL="0" indent="0">
              <a:buNone/>
            </a:pPr>
            <a:r>
              <a:rPr lang="tr-TR" dirty="0"/>
              <a:t>Ailesi çocuğun moralinin çok kötü olduğunu görünce ona bir karate hocası tuttu. Hoca ilk dersinde çocuğa karsısındakini sağ koluyla tutup üstünden savurmayı gösterdi. Hatta ikinci, üçüncü ve sonraki bütün derslerde hep aynı hareketi yapıyorlardı. </a:t>
            </a:r>
          </a:p>
        </p:txBody>
      </p:sp>
      <p:pic>
        <p:nvPicPr>
          <p:cNvPr id="2050" name="Picture 2" descr="C:\Users\WINDOWS 7\Desktop\elif özdemir eksikler\çalışkanlık\tek-kollu-judocu.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44086" y="1772816"/>
            <a:ext cx="3476386" cy="31683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43287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1000"/>
                                        <p:tgtEl>
                                          <p:spTgt spid="3">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1000"/>
                                        <p:tgtEl>
                                          <p:spTgt spid="3">
                                            <p:txEl>
                                              <p:pRg st="0" end="0"/>
                                            </p:txEl>
                                          </p:spTgt>
                                        </p:tgtEl>
                                      </p:cBhvr>
                                    </p:animEffect>
                                  </p:childTnLst>
                                </p:cTn>
                              </p:par>
                            </p:childTnLst>
                          </p:cTn>
                        </p:par>
                        <p:par>
                          <p:cTn id="11" fill="hold">
                            <p:stCondLst>
                              <p:cond delay="1000"/>
                            </p:stCondLst>
                            <p:childTnLst>
                              <p:par>
                                <p:cTn id="12" presetID="1" presetClass="entr" presetSubtype="0" fill="hold" nodeType="afterEffect">
                                  <p:stCondLst>
                                    <p:cond delay="0"/>
                                  </p:stCondLst>
                                  <p:childTnLst>
                                    <p:set>
                                      <p:cBhvr>
                                        <p:cTn id="13" dur="1" fill="hold">
                                          <p:stCondLst>
                                            <p:cond delay="999"/>
                                          </p:stCondLst>
                                        </p:cTn>
                                        <p:tgtEl>
                                          <p:spTgt spid="20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76672"/>
            <a:ext cx="4618856" cy="5832648"/>
          </a:xfrm>
          <a:ln w="57150">
            <a:solidFill>
              <a:schemeClr val="tx1"/>
            </a:solidFill>
          </a:ln>
        </p:spPr>
        <p:txBody>
          <a:bodyPr>
            <a:normAutofit fontScale="85000" lnSpcReduction="10000"/>
          </a:bodyPr>
          <a:lstStyle/>
          <a:p>
            <a:pPr marL="0" indent="0">
              <a:buNone/>
            </a:pPr>
            <a:r>
              <a:rPr lang="tr-TR" dirty="0"/>
              <a:t>Çocuk bir gün hocasına "hocam ben çok sıkıldım, artık başka hareketlere geçsek" dedi. Hoca ise bunu kabul etmeyerek dünyada bu işi en hızlı yapan kişi olmadıkça bitirmeyeceğini söyledi. Çocuk o kadar hızlanmıştı ki, hocasını bile göz açıp kapayıncaya kadar yerden yere vuruyordu. Bir gün hoca elinde bir kağıtla geldi kağıtta çocuğun gençler karate şampiyonasına katılabileceği yazıyordu. </a:t>
            </a:r>
          </a:p>
        </p:txBody>
      </p:sp>
      <p:pic>
        <p:nvPicPr>
          <p:cNvPr id="3075" name="Picture 3" descr="C:\Users\WINDOWS 7\AppData\Local\Microsoft\Windows\Temporary Internet Files\Content.IE5\8F73WL7A\MC900031089[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10814" y="101069"/>
            <a:ext cx="1646834" cy="1876349"/>
          </a:xfrm>
          <a:prstGeom prst="rect">
            <a:avLst/>
          </a:prstGeom>
          <a:noFill/>
          <a:extLst>
            <a:ext uri="{909E8E84-426E-40DD-AFC4-6F175D3DCCD1}">
              <a14:hiddenFill xmlns:a14="http://schemas.microsoft.com/office/drawing/2010/main">
                <a:solidFill>
                  <a:srgbClr val="FFFFFF"/>
                </a:solidFill>
              </a14:hiddenFill>
            </a:ext>
          </a:extLst>
        </p:spPr>
      </p:pic>
      <p:pic>
        <p:nvPicPr>
          <p:cNvPr id="3080" name="Picture 8" descr="C:\Users\WINDOWS 7\AppData\Local\Microsoft\Windows\Temporary Internet Files\Content.IE5\143HW306\MC900233342[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97103" y="2852936"/>
            <a:ext cx="2824681" cy="28624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25282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10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childTnLst>
                                </p:cTn>
                              </p:par>
                            </p:childTnLst>
                          </p:cTn>
                        </p:par>
                        <p:par>
                          <p:cTn id="13" fill="hold">
                            <p:stCondLst>
                              <p:cond delay="1000"/>
                            </p:stCondLst>
                            <p:childTnLst>
                              <p:par>
                                <p:cTn id="14" presetID="1" presetClass="entr" presetSubtype="0" fill="hold" nodeType="afterEffect">
                                  <p:stCondLst>
                                    <p:cond delay="0"/>
                                  </p:stCondLst>
                                  <p:childTnLst>
                                    <p:set>
                                      <p:cBhvr>
                                        <p:cTn id="15" dur="1" fill="hold">
                                          <p:stCondLst>
                                            <p:cond delay="999"/>
                                          </p:stCondLst>
                                        </p:cTn>
                                        <p:tgtEl>
                                          <p:spTgt spid="3075"/>
                                        </p:tgtEl>
                                        <p:attrNameLst>
                                          <p:attrName>style.visibility</p:attrName>
                                        </p:attrNameLst>
                                      </p:cBhvr>
                                      <p:to>
                                        <p:strVal val="visible"/>
                                      </p:to>
                                    </p:set>
                                  </p:childTnLst>
                                </p:cTn>
                              </p:par>
                            </p:childTnLst>
                          </p:cTn>
                        </p:par>
                        <p:par>
                          <p:cTn id="16" fill="hold">
                            <p:stCondLst>
                              <p:cond delay="2000"/>
                            </p:stCondLst>
                            <p:childTnLst>
                              <p:par>
                                <p:cTn id="17" presetID="1" presetClass="entr" presetSubtype="0" fill="hold" nodeType="afterEffect">
                                  <p:stCondLst>
                                    <p:cond delay="0"/>
                                  </p:stCondLst>
                                  <p:childTnLst>
                                    <p:set>
                                      <p:cBhvr>
                                        <p:cTn id="18" dur="1" fill="hold">
                                          <p:stCondLst>
                                            <p:cond delay="999"/>
                                          </p:stCondLst>
                                        </p:cTn>
                                        <p:tgtEl>
                                          <p:spTgt spid="308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267744" y="476672"/>
            <a:ext cx="6582789" cy="5822107"/>
          </a:xfrm>
          <a:ln w="57150">
            <a:solidFill>
              <a:schemeClr val="tx1"/>
            </a:solidFill>
          </a:ln>
        </p:spPr>
        <p:txBody>
          <a:bodyPr>
            <a:normAutofit fontScale="92500"/>
          </a:bodyPr>
          <a:lstStyle/>
          <a:p>
            <a:pPr marL="0" indent="0">
              <a:buNone/>
            </a:pPr>
            <a:r>
              <a:rPr lang="tr-TR" dirty="0"/>
              <a:t>Çocuk çok şaşırdı. Ertesi gün salonda ilk rakibinin karşısına çıkacakken heyecanla hocasına sordu, "hocam bu iş nasıl olur? Ben sadece tek hareket biliyorum kesin kaybederim" Hocası ise "sen sadece hareketi yap" cevabını verdi.</a:t>
            </a:r>
          </a:p>
          <a:p>
            <a:pPr marL="0" indent="0">
              <a:buNone/>
            </a:pPr>
            <a:r>
              <a:rPr lang="tr-TR" dirty="0"/>
              <a:t>Çocuk ringe çıktı ve hareketiyle rakibini eledi. Hatta tek hareketle finale kadar çıktı. Finalde karşısında kendisinin iki katı birisi vardı. Önce çok korktu ama gene bildiği hareketi yaparak son rakibini de yendi ve şampiyon oldu. </a:t>
            </a:r>
          </a:p>
        </p:txBody>
      </p:sp>
      <p:pic>
        <p:nvPicPr>
          <p:cNvPr id="4099" name="Picture 3" descr="C:\Users\WINDOWS 7\AppData\Local\Microsoft\Windows\Temporary Internet Files\Content.IE5\3N8I04HU\MC900019815[2].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01" y="2564904"/>
            <a:ext cx="2006851" cy="3468986"/>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C:\Users\WINDOWS 7\AppData\Local\Microsoft\Windows\Temporary Internet Files\Content.IE5\BTN9CK1R\MC900352338[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8956" y="188640"/>
            <a:ext cx="1683945" cy="18061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7069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1000"/>
                                        <p:tgtEl>
                                          <p:spTgt spid="3">
                                            <p:bg/>
                                          </p:spTgt>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1000"/>
                                        <p:tgtEl>
                                          <p:spTgt spid="3">
                                            <p:txEl>
                                              <p:pRg st="0" end="0"/>
                                            </p:txEl>
                                          </p:spTgt>
                                        </p:tgtEl>
                                      </p:cBhvr>
                                    </p:animEffect>
                                  </p:childTnLst>
                                </p:cTn>
                              </p:par>
                            </p:childTnLst>
                          </p:cTn>
                        </p:par>
                        <p:par>
                          <p:cTn id="12" fill="hold">
                            <p:stCondLst>
                              <p:cond delay="2000"/>
                            </p:stCondLst>
                            <p:childTnLst>
                              <p:par>
                                <p:cTn id="13" presetID="10" presetClass="entr" presetSubtype="0"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childTnLst>
                                </p:cTn>
                              </p:par>
                            </p:childTnLst>
                          </p:cTn>
                        </p:par>
                        <p:par>
                          <p:cTn id="16" fill="hold">
                            <p:stCondLst>
                              <p:cond delay="3000"/>
                            </p:stCondLst>
                            <p:childTnLst>
                              <p:par>
                                <p:cTn id="17" presetID="1" presetClass="entr" presetSubtype="0" fill="hold" nodeType="afterEffect">
                                  <p:stCondLst>
                                    <p:cond delay="0"/>
                                  </p:stCondLst>
                                  <p:childTnLst>
                                    <p:set>
                                      <p:cBhvr>
                                        <p:cTn id="18" dur="1" fill="hold">
                                          <p:stCondLst>
                                            <p:cond delay="749"/>
                                          </p:stCondLst>
                                        </p:cTn>
                                        <p:tgtEl>
                                          <p:spTgt spid="4100"/>
                                        </p:tgtEl>
                                        <p:attrNameLst>
                                          <p:attrName>style.visibility</p:attrName>
                                        </p:attrNameLst>
                                      </p:cBhvr>
                                      <p:to>
                                        <p:strVal val="visible"/>
                                      </p:to>
                                    </p:set>
                                  </p:childTnLst>
                                </p:cTn>
                              </p:par>
                            </p:childTnLst>
                          </p:cTn>
                        </p:par>
                        <p:par>
                          <p:cTn id="19" fill="hold">
                            <p:stCondLst>
                              <p:cond delay="3750"/>
                            </p:stCondLst>
                            <p:childTnLst>
                              <p:par>
                                <p:cTn id="20" presetID="1" presetClass="entr" presetSubtype="0" fill="hold" nodeType="afterEffect">
                                  <p:stCondLst>
                                    <p:cond delay="0"/>
                                  </p:stCondLst>
                                  <p:childTnLst>
                                    <p:set>
                                      <p:cBhvr>
                                        <p:cTn id="21" dur="1" fill="hold">
                                          <p:stCondLst>
                                            <p:cond delay="749"/>
                                          </p:stCondLst>
                                        </p:cTn>
                                        <p:tgtEl>
                                          <p:spTgt spid="409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980728"/>
            <a:ext cx="8229600" cy="4525963"/>
          </a:xfrm>
          <a:ln w="57150">
            <a:solidFill>
              <a:schemeClr val="tx1"/>
            </a:solidFill>
          </a:ln>
        </p:spPr>
        <p:txBody>
          <a:bodyPr>
            <a:normAutofit fontScale="92500"/>
          </a:bodyPr>
          <a:lstStyle/>
          <a:p>
            <a:pPr marL="0" indent="0">
              <a:buNone/>
            </a:pPr>
            <a:r>
              <a:rPr lang="tr-TR" dirty="0"/>
              <a:t>Sevinçle hocasının yanına koştu ve sordu .</a:t>
            </a:r>
          </a:p>
          <a:p>
            <a:pPr marL="0" indent="0">
              <a:buNone/>
            </a:pPr>
            <a:r>
              <a:rPr lang="tr-TR" dirty="0"/>
              <a:t>"hocam nasıl olur anlamıyorum, sadece bir hareket biliyorum, tek kolluyum ve şampiyon oldum"</a:t>
            </a:r>
          </a:p>
          <a:p>
            <a:pPr marL="0" indent="0">
              <a:buNone/>
            </a:pPr>
            <a:r>
              <a:rPr lang="tr-TR" dirty="0"/>
              <a:t>Hocası çocuğa baktı ve dedi ki,</a:t>
            </a:r>
          </a:p>
          <a:p>
            <a:pPr marL="0" indent="0">
              <a:buNone/>
            </a:pPr>
            <a:r>
              <a:rPr lang="tr-TR" dirty="0"/>
              <a:t>"senin yaptığın hareket karatedeki en zor hareketlerden biridir.</a:t>
            </a:r>
          </a:p>
          <a:p>
            <a:pPr marL="0" indent="0">
              <a:buNone/>
            </a:pPr>
            <a:r>
              <a:rPr lang="tr-TR" dirty="0"/>
              <a:t>Ve bir tek savunması vardır</a:t>
            </a:r>
          </a:p>
          <a:p>
            <a:pPr marL="0" indent="0">
              <a:buNone/>
            </a:pPr>
            <a:r>
              <a:rPr lang="tr-TR" dirty="0"/>
              <a:t>o da, rakibin sol kolunu tutmak".</a:t>
            </a:r>
          </a:p>
        </p:txBody>
      </p:sp>
    </p:spTree>
    <p:extLst>
      <p:ext uri="{BB962C8B-B14F-4D97-AF65-F5344CB8AC3E}">
        <p14:creationId xmlns:p14="http://schemas.microsoft.com/office/powerpoint/2010/main" val="1161497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1000"/>
                                        <p:tgtEl>
                                          <p:spTgt spid="3">
                                            <p:bg/>
                                          </p:spTgt>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1000"/>
                                        <p:tgtEl>
                                          <p:spTgt spid="3">
                                            <p:txEl>
                                              <p:pRg st="0" end="0"/>
                                            </p:txEl>
                                          </p:spTgt>
                                        </p:tgtEl>
                                      </p:cBhvr>
                                    </p:animEffect>
                                  </p:childTnLst>
                                </p:cTn>
                              </p:par>
                            </p:childTnLst>
                          </p:cTn>
                        </p:par>
                        <p:par>
                          <p:cTn id="12" fill="hold">
                            <p:stCondLst>
                              <p:cond delay="2000"/>
                            </p:stCondLst>
                            <p:childTnLst>
                              <p:par>
                                <p:cTn id="13" presetID="10" presetClass="entr" presetSubtype="0"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childTnLst>
                                </p:cTn>
                              </p:par>
                            </p:childTnLst>
                          </p:cTn>
                        </p:par>
                        <p:par>
                          <p:cTn id="16" fill="hold">
                            <p:stCondLst>
                              <p:cond delay="3000"/>
                            </p:stCondLst>
                            <p:childTnLst>
                              <p:par>
                                <p:cTn id="17" presetID="10"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childTnLst>
                                </p:cTn>
                              </p:par>
                            </p:childTnLst>
                          </p:cTn>
                        </p:par>
                        <p:par>
                          <p:cTn id="20" fill="hold">
                            <p:stCondLst>
                              <p:cond delay="4000"/>
                            </p:stCondLst>
                            <p:childTnLst>
                              <p:par>
                                <p:cTn id="21" presetID="10" presetClass="entr" presetSubtype="0" fill="hold" grpId="0"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1000"/>
                                        <p:tgtEl>
                                          <p:spTgt spid="3">
                                            <p:txEl>
                                              <p:pRg st="3" end="3"/>
                                            </p:txEl>
                                          </p:spTgt>
                                        </p:tgtEl>
                                      </p:cBhvr>
                                    </p:animEffect>
                                  </p:childTnLst>
                                </p:cTn>
                              </p:par>
                            </p:childTnLst>
                          </p:cTn>
                        </p:par>
                        <p:par>
                          <p:cTn id="24" fill="hold">
                            <p:stCondLst>
                              <p:cond delay="5000"/>
                            </p:stCondLst>
                            <p:childTnLst>
                              <p:par>
                                <p:cTn id="25" presetID="10" presetClass="entr" presetSubtype="0"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childTnLst>
                                </p:cTn>
                              </p:par>
                            </p:childTnLst>
                          </p:cTn>
                        </p:par>
                        <p:par>
                          <p:cTn id="28" fill="hold">
                            <p:stCondLst>
                              <p:cond delay="6000"/>
                            </p:stCondLst>
                            <p:childTnLst>
                              <p:par>
                                <p:cTn id="29" presetID="10" presetClass="entr" presetSubtype="0" fill="hold" grpId="0" nodeType="after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fade">
                                      <p:cBhvr>
                                        <p:cTn id="31"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TotalTime>
  <Words>275</Words>
  <Application>Microsoft Office PowerPoint</Application>
  <PresentationFormat>Ekran Gösterisi (4:3)</PresentationFormat>
  <Paragraphs>15</Paragraphs>
  <Slides>6</Slides>
  <Notes>0</Notes>
  <HiddenSlides>0</HiddenSlides>
  <MMClips>0</MMClips>
  <ScaleCrop>false</ScaleCrop>
  <HeadingPairs>
    <vt:vector size="4" baseType="variant">
      <vt:variant>
        <vt:lpstr>Tema</vt:lpstr>
      </vt:variant>
      <vt:variant>
        <vt:i4>1</vt:i4>
      </vt:variant>
      <vt:variant>
        <vt:lpstr>Slayt Başlıkları</vt:lpstr>
      </vt:variant>
      <vt:variant>
        <vt:i4>6</vt:i4>
      </vt:variant>
    </vt:vector>
  </HeadingPairs>
  <TitlesOfParts>
    <vt:vector size="7" baseType="lpstr">
      <vt:lpstr>Ofis Teması</vt:lpstr>
      <vt:lpstr>TEK KOLLU ŞAMPİYON </vt:lpstr>
      <vt:lpstr>TEK KOLLU ŞAMPİYON</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TEK KOLLU ŞAMPİYON </dc:title>
  <dc:creator>WINDOWS 7</dc:creator>
  <cp:lastModifiedBy>WINDOWS 7</cp:lastModifiedBy>
  <cp:revision>5</cp:revision>
  <dcterms:created xsi:type="dcterms:W3CDTF">2012-11-02T09:11:50Z</dcterms:created>
  <dcterms:modified xsi:type="dcterms:W3CDTF">2012-11-02T19:48:46Z</dcterms:modified>
</cp:coreProperties>
</file>